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9" r:id="rId4"/>
    <p:sldId id="260" r:id="rId5"/>
    <p:sldId id="261" r:id="rId6"/>
    <p:sldId id="258" r:id="rId7"/>
    <p:sldId id="271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stin Kurland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498" y="-1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7010F85-C463-4948-BE98-7BED6A960F9B}" type="datetime1">
              <a:rPr lang="en-US" smtClean="0"/>
              <a:t>6/14/2015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223652D-C4A4-ED42-8709-9CE918585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697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EE397FE-EAEA-C145-BCDE-77D4057CBE0F}" type="datetime1">
              <a:rPr lang="en-US" smtClean="0"/>
              <a:t>6/14/2015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4FFD94-C2F3-4C49-8D9D-7A6CCB4AB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528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52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04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3B89-6961-9640-A96D-ADAA9029BB6F}" type="datetime1">
              <a:rPr lang="en-US" smtClean="0"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230C-B52D-1C43-8352-174C0CDD6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23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B0162-38EB-1145-A125-F15EB372423C}" type="datetime1">
              <a:rPr lang="en-US" smtClean="0"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230C-B52D-1C43-8352-174C0CDD6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31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8F56-2429-E84B-819E-5FCB52AC7652}" type="datetime1">
              <a:rPr lang="en-US" smtClean="0"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230C-B52D-1C43-8352-174C0CDD6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66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D12A6-477F-494A-A493-D0EBFE053425}" type="datetime1">
              <a:rPr lang="en-US" smtClean="0"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230C-B52D-1C43-8352-174C0CDD6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19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28AC0-AFD1-8A4B-9679-B47A7AA8A720}" type="datetime1">
              <a:rPr lang="en-US" smtClean="0"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230C-B52D-1C43-8352-174C0CDD6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11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5F64-3F90-1B45-B59B-5FE45A4EB6DB}" type="datetime1">
              <a:rPr lang="en-US" smtClean="0"/>
              <a:t>6/14/2015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230C-B52D-1C43-8352-174C0CDD6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2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0BC6-951A-F741-BB5B-9DF85A0F4D36}" type="datetime1">
              <a:rPr lang="en-US" smtClean="0"/>
              <a:t>6/14/2015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230C-B52D-1C43-8352-174C0CDD6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78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8BC40-D0FB-2E45-96CA-249FF26B34B9}" type="datetime1">
              <a:rPr lang="en-US" smtClean="0"/>
              <a:t>6/14/2015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230C-B52D-1C43-8352-174C0CDD6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99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D293-D718-F645-B24F-C9D43263D814}" type="datetime1">
              <a:rPr lang="en-US" smtClean="0"/>
              <a:t>6/14/2015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230C-B52D-1C43-8352-174C0CDD6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097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8E41-703E-5C44-AA96-530A91143B09}" type="datetime1">
              <a:rPr lang="en-US" smtClean="0"/>
              <a:t>6/14/2015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230C-B52D-1C43-8352-174C0CDD6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0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BBF7E-B4EA-2B43-A194-E6D612CC9252}" type="datetime1">
              <a:rPr lang="en-US" smtClean="0"/>
              <a:t>6/14/2015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230C-B52D-1C43-8352-174C0CDD6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28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iovanni LT Book"/>
              </a:defRPr>
            </a:lvl1pPr>
          </a:lstStyle>
          <a:p>
            <a:fld id="{60A736C9-6EA4-994B-A1B9-0CE3585C39BF}" type="datetime1">
              <a:rPr lang="en-US" smtClean="0"/>
              <a:t>6/14/2015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Giovanni LT Book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Giovanni LT Book"/>
              </a:defRPr>
            </a:lvl1pPr>
          </a:lstStyle>
          <a:p>
            <a:fld id="{383A230C-B52D-1C43-8352-174C0CDD6D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90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iovanni LT Boo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Giovanni LT Book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iovanni LT Book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Giovanni LT Book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Giovanni LT Book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Giovanni LT Book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83090" y="-142440"/>
            <a:ext cx="3655816" cy="1151409"/>
          </a:xfrm>
        </p:spPr>
        <p:txBody>
          <a:bodyPr/>
          <a:lstStyle/>
          <a:p>
            <a:r>
              <a:rPr lang="en-US" sz="5600" spc="10" dirty="0" smtClean="0">
                <a:solidFill>
                  <a:srgbClr val="FF0000"/>
                </a:solidFill>
                <a:latin typeface="Giovanni LT Book"/>
              </a:rPr>
              <a:t>R</a:t>
            </a:r>
            <a:r>
              <a:rPr lang="en-US" spc="10" dirty="0" smtClean="0">
                <a:solidFill>
                  <a:srgbClr val="FF0000"/>
                </a:solidFill>
                <a:latin typeface="Giovanni LT Book"/>
              </a:rPr>
              <a:t>UTGERS</a:t>
            </a:r>
            <a:endParaRPr lang="en-US" spc="10" dirty="0">
              <a:solidFill>
                <a:srgbClr val="FF0000"/>
              </a:solidFill>
              <a:latin typeface="Giovanni LT Boo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9644" y="807177"/>
            <a:ext cx="2813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Giovanni LT Book"/>
              </a:rPr>
              <a:t>School of Criminal Justice</a:t>
            </a:r>
            <a:endParaRPr lang="en-US" dirty="0">
              <a:solidFill>
                <a:schemeClr val="bg1"/>
              </a:solidFill>
              <a:latin typeface="Giovanni LT Boo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7159" y="2219158"/>
            <a:ext cx="856915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FFFF"/>
                </a:solidFill>
                <a:latin typeface="+mj-lt"/>
                <a:cs typeface="Arial"/>
              </a:rPr>
              <a:t>Criminology and the </a:t>
            </a:r>
          </a:p>
          <a:p>
            <a:pPr algn="ctr"/>
            <a:r>
              <a:rPr lang="en-US" sz="4400" dirty="0" smtClean="0">
                <a:solidFill>
                  <a:srgbClr val="FFFFFF"/>
                </a:solidFill>
                <a:latin typeface="+mj-lt"/>
                <a:cs typeface="Arial"/>
              </a:rPr>
              <a:t>Fundamental Attribution Error</a:t>
            </a:r>
            <a:endParaRPr lang="en-US" sz="4400" dirty="0">
              <a:solidFill>
                <a:srgbClr val="FFFFFF"/>
              </a:solidFill>
              <a:latin typeface="+mj-lt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3789" y="4451227"/>
            <a:ext cx="58954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rgbClr val="FFFFFF"/>
                </a:solidFill>
              </a:rPr>
              <a:t>Ronald V Clarke</a:t>
            </a:r>
          </a:p>
          <a:p>
            <a:pPr algn="ctr"/>
            <a:r>
              <a:rPr lang="en-US" sz="3000" dirty="0" smtClean="0">
                <a:solidFill>
                  <a:srgbClr val="FFFFFF"/>
                </a:solidFill>
              </a:rPr>
              <a:t>The Stockholm Criminology Symposium </a:t>
            </a:r>
          </a:p>
          <a:p>
            <a:pPr algn="ctr"/>
            <a:r>
              <a:rPr lang="en-US" sz="3000" dirty="0" smtClean="0">
                <a:solidFill>
                  <a:srgbClr val="FFFFFF"/>
                </a:solidFill>
              </a:rPr>
              <a:t>June 9, 2015</a:t>
            </a:r>
            <a:endParaRPr lang="en-US" sz="3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49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56257" y="10704"/>
            <a:ext cx="2133600" cy="365125"/>
          </a:xfrm>
        </p:spPr>
        <p:txBody>
          <a:bodyPr/>
          <a:lstStyle/>
          <a:p>
            <a:fld id="{383A230C-B52D-1C43-8352-174C0CDD6DE3}" type="slidenum">
              <a:rPr lang="en-US" sz="3200" smtClean="0">
                <a:solidFill>
                  <a:srgbClr val="FFFFFF"/>
                </a:solidFill>
                <a:latin typeface="Calibri"/>
                <a:cs typeface="Calibri"/>
              </a:rPr>
              <a:t>10</a:t>
            </a:fld>
            <a:endParaRPr lang="en-US" sz="32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440" y="193267"/>
            <a:ext cx="85596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FFFFFF"/>
                </a:solidFill>
              </a:rPr>
              <a:t>How society inadvertently creates crime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6635" y="1008667"/>
            <a:ext cx="9144000" cy="5703217"/>
          </a:xfrm>
        </p:spPr>
        <p:txBody>
          <a:bodyPr>
            <a:normAutofit fontScale="5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4400" b="1" dirty="0" smtClean="0">
                <a:solidFill>
                  <a:srgbClr val="FFFFFF"/>
                </a:solidFill>
                <a:latin typeface="+mn-lt"/>
              </a:rPr>
              <a:t>WE MANUFACTURE CRIME-PRONE GOODS </a:t>
            </a:r>
            <a:r>
              <a:rPr lang="en-US" sz="4400" dirty="0" smtClean="0">
                <a:solidFill>
                  <a:srgbClr val="FFFFFF"/>
                </a:solidFill>
                <a:latin typeface="+mn-lt"/>
              </a:rPr>
              <a:t>(</a:t>
            </a:r>
            <a:r>
              <a:rPr lang="en-US" sz="4400" dirty="0">
                <a:solidFill>
                  <a:srgbClr val="FFFFFF"/>
                </a:solidFill>
                <a:latin typeface="+mn-lt"/>
              </a:rPr>
              <a:t>cars, credit cards and cell phones with weak security)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4400" b="1" dirty="0" smtClean="0">
                <a:solidFill>
                  <a:srgbClr val="FFFFFF"/>
                </a:solidFill>
                <a:latin typeface="+mn-lt"/>
              </a:rPr>
              <a:t>WE PRACTICE POOR MANAGEMENT </a:t>
            </a:r>
            <a:r>
              <a:rPr lang="en-US" sz="4400" dirty="0" smtClean="0">
                <a:solidFill>
                  <a:srgbClr val="FFFFFF"/>
                </a:solidFill>
                <a:latin typeface="+mn-lt"/>
              </a:rPr>
              <a:t>(</a:t>
            </a:r>
            <a:r>
              <a:rPr lang="en-US" sz="4400" dirty="0">
                <a:solidFill>
                  <a:srgbClr val="FFFFFF"/>
                </a:solidFill>
                <a:latin typeface="+mn-lt"/>
              </a:rPr>
              <a:t>sloppy checkout systems in shops, “honor” fare systems on public transport, failure to undertake criminal background checks for sensitive </a:t>
            </a:r>
            <a:r>
              <a:rPr lang="en-US" sz="4400" dirty="0" smtClean="0">
                <a:solidFill>
                  <a:srgbClr val="FFFFFF"/>
                </a:solidFill>
                <a:latin typeface="+mn-lt"/>
              </a:rPr>
              <a:t>employees, etc.) </a:t>
            </a:r>
            <a:endParaRPr lang="en-US" sz="4400" dirty="0">
              <a:solidFill>
                <a:srgbClr val="FFFFFF"/>
              </a:solidFill>
              <a:latin typeface="+mn-lt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4400" b="1" dirty="0" smtClean="0">
                <a:solidFill>
                  <a:srgbClr val="FFFFFF"/>
                </a:solidFill>
                <a:latin typeface="+mn-lt"/>
              </a:rPr>
              <a:t>WE PERMIT POOR LAYOUT AND DESIGN OF PLACES </a:t>
            </a:r>
            <a:r>
              <a:rPr lang="en-US" sz="4400" dirty="0" smtClean="0">
                <a:solidFill>
                  <a:srgbClr val="FFFFFF"/>
                </a:solidFill>
                <a:latin typeface="+mn-lt"/>
              </a:rPr>
              <a:t>(monolithic </a:t>
            </a:r>
            <a:r>
              <a:rPr lang="en-US" sz="4400" dirty="0">
                <a:solidFill>
                  <a:srgbClr val="FFFFFF"/>
                </a:solidFill>
                <a:latin typeface="+mn-lt"/>
              </a:rPr>
              <a:t>public housing in the poorest parts of cities, </a:t>
            </a:r>
            <a:r>
              <a:rPr lang="en-US" sz="4400" dirty="0" smtClean="0">
                <a:solidFill>
                  <a:srgbClr val="FFFFFF"/>
                </a:solidFill>
                <a:latin typeface="+mn-lt"/>
              </a:rPr>
              <a:t>beautiful </a:t>
            </a:r>
            <a:r>
              <a:rPr lang="en-US" sz="4400" dirty="0">
                <a:solidFill>
                  <a:srgbClr val="FFFFFF"/>
                </a:solidFill>
                <a:latin typeface="+mn-lt"/>
              </a:rPr>
              <a:t>open plan schools that cannot be defended against determined intruders, </a:t>
            </a:r>
            <a:r>
              <a:rPr lang="en-US" sz="4400" dirty="0" smtClean="0">
                <a:solidFill>
                  <a:srgbClr val="FFFFFF"/>
                </a:solidFill>
                <a:latin typeface="+mn-lt"/>
              </a:rPr>
              <a:t>etc</a:t>
            </a:r>
            <a:r>
              <a:rPr lang="en-US" sz="4400" dirty="0">
                <a:solidFill>
                  <a:srgbClr val="FFFFFF"/>
                </a:solidFill>
                <a:latin typeface="+mn-lt"/>
              </a:rPr>
              <a:t>.) 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4400" b="1" dirty="0" smtClean="0">
                <a:solidFill>
                  <a:srgbClr val="FFFFFF"/>
                </a:solidFill>
                <a:latin typeface="+mn-lt"/>
              </a:rPr>
              <a:t>WE NEGLECT SECURITY OF THE ELECTRONIC SYSTEMS THAT REGULATE OUR EVERYDAY LIVES </a:t>
            </a:r>
            <a:r>
              <a:rPr lang="en-US" sz="4400" dirty="0" smtClean="0">
                <a:solidFill>
                  <a:srgbClr val="FFFFFF"/>
                </a:solidFill>
                <a:latin typeface="+mn-lt"/>
              </a:rPr>
              <a:t>(</a:t>
            </a:r>
            <a:r>
              <a:rPr lang="en-US" sz="4400" dirty="0">
                <a:solidFill>
                  <a:srgbClr val="FFFFFF"/>
                </a:solidFill>
                <a:latin typeface="+mn-lt"/>
              </a:rPr>
              <a:t>banking systems that promote money laundering, insurance systems that permit fraudulent claims, welfare systems that allow </a:t>
            </a:r>
            <a:r>
              <a:rPr lang="en-US" sz="4400" dirty="0" smtClean="0">
                <a:solidFill>
                  <a:srgbClr val="FFFFFF"/>
                </a:solidFill>
                <a:latin typeface="+mn-lt"/>
              </a:rPr>
              <a:t>cheating) </a:t>
            </a:r>
            <a:endParaRPr lang="en-US" sz="4400" dirty="0">
              <a:solidFill>
                <a:srgbClr val="FFFFFF"/>
              </a:solidFill>
              <a:latin typeface="+mn-lt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4400" b="1" dirty="0" smtClean="0">
                <a:solidFill>
                  <a:srgbClr val="FFFFFF"/>
                </a:solidFill>
                <a:latin typeface="+mn-lt"/>
              </a:rPr>
              <a:t>WE PASS LAWS WITH UNINTENDED CRIME EFFECTS </a:t>
            </a:r>
            <a:r>
              <a:rPr lang="en-US" sz="4400" dirty="0" smtClean="0">
                <a:solidFill>
                  <a:srgbClr val="FFFFFF"/>
                </a:solidFill>
                <a:latin typeface="+mn-lt"/>
              </a:rPr>
              <a:t>(</a:t>
            </a:r>
            <a:r>
              <a:rPr lang="en-US" sz="4400" dirty="0">
                <a:solidFill>
                  <a:srgbClr val="FFFFFF"/>
                </a:solidFill>
                <a:latin typeface="+mn-lt"/>
              </a:rPr>
              <a:t>drug laws </a:t>
            </a:r>
            <a:r>
              <a:rPr lang="en-US" sz="4400" dirty="0" smtClean="0">
                <a:solidFill>
                  <a:srgbClr val="FFFFFF"/>
                </a:solidFill>
                <a:latin typeface="+mn-lt"/>
              </a:rPr>
              <a:t>that promote </a:t>
            </a:r>
            <a:r>
              <a:rPr lang="en-US" sz="4400" dirty="0">
                <a:solidFill>
                  <a:srgbClr val="FFFFFF"/>
                </a:solidFill>
                <a:latin typeface="+mn-lt"/>
              </a:rPr>
              <a:t>drug </a:t>
            </a:r>
            <a:r>
              <a:rPr lang="en-US" sz="4400" dirty="0" smtClean="0">
                <a:solidFill>
                  <a:srgbClr val="FFFFFF"/>
                </a:solidFill>
                <a:latin typeface="+mn-lt"/>
              </a:rPr>
              <a:t>trafficking, new </a:t>
            </a:r>
            <a:r>
              <a:rPr lang="en-US" sz="4400" dirty="0">
                <a:solidFill>
                  <a:srgbClr val="FFFFFF"/>
                </a:solidFill>
                <a:latin typeface="+mn-lt"/>
              </a:rPr>
              <a:t>subsidies and allowances that produce corruption and fraud, etc.)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91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56256" y="0"/>
            <a:ext cx="2133600" cy="365125"/>
          </a:xfrm>
        </p:spPr>
        <p:txBody>
          <a:bodyPr/>
          <a:lstStyle/>
          <a:p>
            <a:fld id="{383A230C-B52D-1C43-8352-174C0CDD6DE3}" type="slidenum">
              <a:rPr lang="en-US" sz="3200" smtClean="0">
                <a:solidFill>
                  <a:srgbClr val="FFFFFF"/>
                </a:solidFill>
                <a:latin typeface="Calibri"/>
                <a:cs typeface="Calibri"/>
              </a:rPr>
              <a:t>11</a:t>
            </a:fld>
            <a:endParaRPr lang="en-US" sz="32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9248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dirty="0" smtClean="0">
                <a:solidFill>
                  <a:srgbClr val="FFFFFF"/>
                </a:solidFill>
                <a:latin typeface="+mj-lt"/>
              </a:rPr>
              <a:t>Avalanche of Increased Security</a:t>
            </a:r>
            <a:endParaRPr lang="en-US" altLang="en-US" sz="40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30464" y="1062792"/>
            <a:ext cx="8458200" cy="5257800"/>
          </a:xfrm>
        </p:spPr>
        <p:txBody>
          <a:bodyPr>
            <a:noAutofit/>
          </a:bodyPr>
          <a:lstStyle/>
          <a:p>
            <a:pPr marL="457200" indent="-457200">
              <a:buFontTx/>
              <a:buAutoNum type="arabicPeriod"/>
            </a:pPr>
            <a:r>
              <a:rPr lang="en-US" altLang="en-US" sz="2400" b="1" dirty="0">
                <a:solidFill>
                  <a:srgbClr val="FFFFFF"/>
                </a:solidFill>
                <a:latin typeface="+mn-lt"/>
              </a:rPr>
              <a:t>Public housing:</a:t>
            </a:r>
            <a:r>
              <a:rPr lang="en-US" altLang="en-US" sz="2400" dirty="0">
                <a:solidFill>
                  <a:srgbClr val="FFFFFF"/>
                </a:solidFill>
                <a:latin typeface="+mn-lt"/>
              </a:rPr>
              <a:t> 1000s of high rise blocks demolished worldwide and replaced by defensible space designs</a:t>
            </a:r>
          </a:p>
          <a:p>
            <a:pPr marL="457200" indent="-457200">
              <a:buFontTx/>
              <a:buAutoNum type="arabicPeriod"/>
            </a:pPr>
            <a:r>
              <a:rPr lang="en-US" altLang="en-US" sz="2400" b="1" dirty="0">
                <a:solidFill>
                  <a:srgbClr val="FFFFFF"/>
                </a:solidFill>
                <a:latin typeface="+mn-lt"/>
              </a:rPr>
              <a:t>Private housing:</a:t>
            </a:r>
            <a:r>
              <a:rPr lang="en-US" altLang="en-US" sz="2400" dirty="0">
                <a:solidFill>
                  <a:srgbClr val="FFFFFF"/>
                </a:solidFill>
                <a:latin typeface="+mn-lt"/>
              </a:rPr>
              <a:t> burglar alarms and security design standards </a:t>
            </a:r>
          </a:p>
          <a:p>
            <a:pPr marL="457200" indent="-457200">
              <a:buFontTx/>
              <a:buAutoNum type="arabicPeriod"/>
            </a:pPr>
            <a:r>
              <a:rPr lang="en-US" altLang="en-US" sz="2400" b="1" dirty="0">
                <a:solidFill>
                  <a:srgbClr val="FFFFFF"/>
                </a:solidFill>
                <a:latin typeface="+mn-lt"/>
              </a:rPr>
              <a:t>Public transport</a:t>
            </a:r>
            <a:r>
              <a:rPr lang="en-US" altLang="en-US" sz="2400" dirty="0">
                <a:solidFill>
                  <a:srgbClr val="FFFFFF"/>
                </a:solidFill>
                <a:latin typeface="+mn-lt"/>
              </a:rPr>
              <a:t>: help points; CCTV, more guards, better CPTED designs </a:t>
            </a:r>
          </a:p>
          <a:p>
            <a:pPr marL="457200" indent="-457200">
              <a:buFontTx/>
              <a:buAutoNum type="arabicPeriod"/>
            </a:pPr>
            <a:r>
              <a:rPr lang="en-US" altLang="en-US" sz="2400" b="1" dirty="0">
                <a:solidFill>
                  <a:srgbClr val="FFFFFF"/>
                </a:solidFill>
                <a:latin typeface="+mn-lt"/>
              </a:rPr>
              <a:t>Shops</a:t>
            </a:r>
            <a:r>
              <a:rPr lang="en-US" altLang="en-US" sz="2400" dirty="0">
                <a:solidFill>
                  <a:srgbClr val="FFFFFF"/>
                </a:solidFill>
                <a:latin typeface="+mn-lt"/>
              </a:rPr>
              <a:t>: EAS, ink tags, CCTV, bar coding and RFID  </a:t>
            </a:r>
          </a:p>
          <a:p>
            <a:pPr marL="457200" indent="-457200">
              <a:buFontTx/>
              <a:buAutoNum type="arabicPeriod"/>
            </a:pPr>
            <a:r>
              <a:rPr lang="en-US" altLang="en-US" sz="2400" b="1" dirty="0">
                <a:solidFill>
                  <a:srgbClr val="FFFFFF"/>
                </a:solidFill>
                <a:latin typeface="+mn-lt"/>
              </a:rPr>
              <a:t>Convenience stores: </a:t>
            </a:r>
            <a:r>
              <a:rPr lang="en-US" altLang="en-US" sz="2400" dirty="0">
                <a:solidFill>
                  <a:srgbClr val="FFFFFF"/>
                </a:solidFill>
                <a:latin typeface="+mn-lt"/>
              </a:rPr>
              <a:t>cash reduction, “two clerks”</a:t>
            </a:r>
          </a:p>
          <a:p>
            <a:pPr marL="457200" indent="-457200">
              <a:buFontTx/>
              <a:buAutoNum type="arabicPeriod"/>
            </a:pPr>
            <a:r>
              <a:rPr lang="en-US" altLang="en-US" sz="2400" b="1" dirty="0" smtClean="0">
                <a:solidFill>
                  <a:srgbClr val="FFFFFF"/>
                </a:solidFill>
                <a:latin typeface="+mn-lt"/>
              </a:rPr>
              <a:t>Banks:</a:t>
            </a:r>
            <a:r>
              <a:rPr lang="en-US" altLang="en-US" sz="2400" dirty="0" smtClean="0">
                <a:solidFill>
                  <a:srgbClr val="FFFFFF"/>
                </a:solidFill>
                <a:latin typeface="+mn-lt"/>
              </a:rPr>
              <a:t> </a:t>
            </a:r>
            <a:r>
              <a:rPr lang="en-US" altLang="en-US" sz="2400" dirty="0">
                <a:solidFill>
                  <a:srgbClr val="FFFFFF"/>
                </a:solidFill>
                <a:latin typeface="+mn-lt"/>
              </a:rPr>
              <a:t>Large scale heists eliminated by security guards, reduced cash in tills, time release safes and bullet proof screens. </a:t>
            </a:r>
          </a:p>
          <a:p>
            <a:pPr marL="457200" indent="-457200">
              <a:buFontTx/>
              <a:buAutoNum type="arabicPeriod"/>
            </a:pPr>
            <a:r>
              <a:rPr lang="en-US" altLang="en-US" sz="2400" b="1" dirty="0">
                <a:solidFill>
                  <a:srgbClr val="FFFFFF"/>
                </a:solidFill>
                <a:latin typeface="+mn-lt"/>
              </a:rPr>
              <a:t>Offices</a:t>
            </a:r>
            <a:r>
              <a:rPr lang="en-US" altLang="en-US" sz="2400" dirty="0">
                <a:solidFill>
                  <a:srgbClr val="FFFFFF"/>
                </a:solidFill>
                <a:latin typeface="+mn-lt"/>
              </a:rPr>
              <a:t>: controlled access; ID tags</a:t>
            </a:r>
          </a:p>
          <a:p>
            <a:pPr marL="457200" indent="-457200">
              <a:buFontTx/>
              <a:buAutoNum type="arabicPeriod"/>
            </a:pPr>
            <a:r>
              <a:rPr lang="en-US" altLang="en-US" sz="2400" b="1" dirty="0">
                <a:solidFill>
                  <a:srgbClr val="FFFFFF"/>
                </a:solidFill>
                <a:latin typeface="+mn-lt"/>
              </a:rPr>
              <a:t>Pubs and clubs</a:t>
            </a:r>
            <a:r>
              <a:rPr lang="en-US" altLang="en-US" sz="2400" dirty="0">
                <a:solidFill>
                  <a:srgbClr val="FFFFFF"/>
                </a:solidFill>
                <a:latin typeface="+mn-lt"/>
              </a:rPr>
              <a:t>: bouncers, responsible drinking practices</a:t>
            </a:r>
          </a:p>
        </p:txBody>
      </p:sp>
    </p:spTree>
    <p:extLst>
      <p:ext uri="{BB962C8B-B14F-4D97-AF65-F5344CB8AC3E}">
        <p14:creationId xmlns:p14="http://schemas.microsoft.com/office/powerpoint/2010/main" val="56424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49979" y="0"/>
            <a:ext cx="2133600" cy="365125"/>
          </a:xfrm>
        </p:spPr>
        <p:txBody>
          <a:bodyPr/>
          <a:lstStyle/>
          <a:p>
            <a:fld id="{383A230C-B52D-1C43-8352-174C0CDD6DE3}" type="slidenum">
              <a:rPr lang="en-US" sz="3200" smtClean="0">
                <a:solidFill>
                  <a:srgbClr val="FFFFFF"/>
                </a:solidFill>
                <a:latin typeface="Calibri"/>
                <a:cs typeface="Calibri"/>
              </a:rPr>
              <a:t>12</a:t>
            </a:fld>
            <a:endParaRPr lang="en-US" sz="32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32468"/>
          </a:xfrm>
        </p:spPr>
        <p:txBody>
          <a:bodyPr/>
          <a:lstStyle/>
          <a:p>
            <a:r>
              <a:rPr lang="en-US" altLang="en-US" dirty="0" smtClean="0">
                <a:solidFill>
                  <a:srgbClr val="FFFFFF"/>
                </a:solidFill>
                <a:latin typeface="+mj-lt"/>
              </a:rPr>
              <a:t>Even More Security</a:t>
            </a:r>
            <a:endParaRPr lang="en-US" alt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474" y="1465422"/>
            <a:ext cx="8930105" cy="4401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en-US" sz="2400" b="1" dirty="0" smtClean="0">
                <a:solidFill>
                  <a:srgbClr val="FFFFFF"/>
                </a:solidFill>
              </a:rPr>
              <a:t>Cars</a:t>
            </a:r>
            <a:r>
              <a:rPr lang="en-US" altLang="en-US" sz="2400" dirty="0" smtClean="0">
                <a:solidFill>
                  <a:srgbClr val="FFFFFF"/>
                </a:solidFill>
              </a:rPr>
              <a:t>: steering locks in 1970s, immobilizers and central locking in 1990s</a:t>
            </a:r>
          </a:p>
          <a:p>
            <a:pPr>
              <a:spcAft>
                <a:spcPts val="600"/>
              </a:spcAft>
            </a:pPr>
            <a:r>
              <a:rPr lang="en-US" altLang="en-US" sz="2400" b="1" dirty="0" smtClean="0">
                <a:solidFill>
                  <a:srgbClr val="FFFFFF"/>
                </a:solidFill>
              </a:rPr>
              <a:t>Credit cards</a:t>
            </a:r>
            <a:r>
              <a:rPr lang="en-US" altLang="en-US" sz="2400" dirty="0" smtClean="0">
                <a:solidFill>
                  <a:srgbClr val="FFFFFF"/>
                </a:solidFill>
              </a:rPr>
              <a:t>: Improved delivery of cards, POS verification, smart chips </a:t>
            </a:r>
          </a:p>
          <a:p>
            <a:pPr>
              <a:spcAft>
                <a:spcPts val="600"/>
              </a:spcAft>
            </a:pPr>
            <a:r>
              <a:rPr lang="en-US" altLang="en-US" sz="2400" b="1" dirty="0" smtClean="0">
                <a:solidFill>
                  <a:srgbClr val="FFFFFF"/>
                </a:solidFill>
              </a:rPr>
              <a:t>Computers</a:t>
            </a:r>
            <a:r>
              <a:rPr lang="en-US" altLang="en-US" sz="2400" dirty="0" smtClean="0">
                <a:solidFill>
                  <a:srgbClr val="FFFFFF"/>
                </a:solidFill>
              </a:rPr>
              <a:t>: anti-virus programs; spam filters</a:t>
            </a:r>
          </a:p>
          <a:p>
            <a:pPr>
              <a:spcAft>
                <a:spcPts val="600"/>
              </a:spcAft>
            </a:pPr>
            <a:r>
              <a:rPr lang="en-US" altLang="en-US" sz="2400" b="1" dirty="0" smtClean="0">
                <a:solidFill>
                  <a:srgbClr val="FFFFFF"/>
                </a:solidFill>
              </a:rPr>
              <a:t>Bank notes</a:t>
            </a:r>
            <a:r>
              <a:rPr lang="en-US" altLang="en-US" sz="2400" dirty="0" smtClean="0">
                <a:solidFill>
                  <a:srgbClr val="FFFFFF"/>
                </a:solidFill>
              </a:rPr>
              <a:t>: anti-counterfeiting features</a:t>
            </a:r>
          </a:p>
          <a:p>
            <a:pPr>
              <a:spcAft>
                <a:spcPts val="600"/>
              </a:spcAft>
            </a:pPr>
            <a:r>
              <a:rPr lang="en-US" altLang="en-US" sz="2400" b="1" dirty="0" smtClean="0">
                <a:solidFill>
                  <a:srgbClr val="FFFFFF"/>
                </a:solidFill>
              </a:rPr>
              <a:t>Public phones</a:t>
            </a:r>
            <a:r>
              <a:rPr lang="en-US" altLang="en-US" sz="2400" dirty="0" smtClean="0">
                <a:solidFill>
                  <a:srgbClr val="FFFFFF"/>
                </a:solidFill>
              </a:rPr>
              <a:t>: card-operated, strengthened cash boxes.</a:t>
            </a:r>
          </a:p>
          <a:p>
            <a:pPr>
              <a:spcAft>
                <a:spcPts val="600"/>
              </a:spcAft>
            </a:pPr>
            <a:r>
              <a:rPr lang="en-US" altLang="en-US" sz="2400" b="1" dirty="0" smtClean="0">
                <a:solidFill>
                  <a:srgbClr val="FFFFFF"/>
                </a:solidFill>
              </a:rPr>
              <a:t>Motoring offenses</a:t>
            </a:r>
            <a:r>
              <a:rPr lang="en-US" altLang="en-US" sz="2400" dirty="0" smtClean="0">
                <a:solidFill>
                  <a:srgbClr val="FFFFFF"/>
                </a:solidFill>
              </a:rPr>
              <a:t>: Speed/red light cameras and breath tests</a:t>
            </a:r>
          </a:p>
          <a:p>
            <a:pPr>
              <a:spcAft>
                <a:spcPts val="600"/>
              </a:spcAft>
            </a:pPr>
            <a:r>
              <a:rPr lang="en-US" altLang="en-US" sz="2400" b="1" dirty="0" smtClean="0">
                <a:solidFill>
                  <a:srgbClr val="FFFFFF"/>
                </a:solidFill>
              </a:rPr>
              <a:t>Street offences</a:t>
            </a:r>
            <a:r>
              <a:rPr lang="en-US" altLang="en-US" sz="2400" dirty="0" smtClean="0">
                <a:solidFill>
                  <a:srgbClr val="FFFFFF"/>
                </a:solidFill>
              </a:rPr>
              <a:t>: city guards, neighborhood watch, improved lighting</a:t>
            </a:r>
          </a:p>
          <a:p>
            <a:pPr>
              <a:spcAft>
                <a:spcPts val="600"/>
              </a:spcAft>
            </a:pPr>
            <a:r>
              <a:rPr lang="en-US" altLang="en-US" sz="2400" b="1" dirty="0" smtClean="0">
                <a:solidFill>
                  <a:srgbClr val="FFFFFF"/>
                </a:solidFill>
              </a:rPr>
              <a:t>Security guards</a:t>
            </a:r>
            <a:r>
              <a:rPr lang="en-US" altLang="en-US" sz="2400" dirty="0" smtClean="0">
                <a:solidFill>
                  <a:srgbClr val="FFFFFF"/>
                </a:solidFill>
              </a:rPr>
              <a:t>: Now outnumber police in many countries </a:t>
            </a:r>
          </a:p>
          <a:p>
            <a:r>
              <a:rPr lang="en-US" altLang="en-US" sz="2400" b="1" dirty="0" smtClean="0">
                <a:solidFill>
                  <a:srgbClr val="FFFFFF"/>
                </a:solidFill>
              </a:rPr>
              <a:t>CCTV</a:t>
            </a:r>
            <a:r>
              <a:rPr lang="en-US" altLang="en-US" sz="2400" dirty="0" smtClean="0">
                <a:solidFill>
                  <a:srgbClr val="FFFFFF"/>
                </a:solidFill>
              </a:rPr>
              <a:t>: Campuses, parking lots, schools, hospitals, city centers and shopping malls, banks and ATMs </a:t>
            </a:r>
          </a:p>
        </p:txBody>
      </p:sp>
    </p:spTree>
    <p:extLst>
      <p:ext uri="{BB962C8B-B14F-4D97-AF65-F5344CB8AC3E}">
        <p14:creationId xmlns:p14="http://schemas.microsoft.com/office/powerpoint/2010/main" val="105554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2800" dirty="0" smtClean="0">
                <a:solidFill>
                  <a:srgbClr val="FFFFFF"/>
                </a:solidFill>
                <a:latin typeface="+mj-lt"/>
              </a:rPr>
              <a:t>Absconding Rates of Training Schools For Senior Boys South-West England (1964 and 1966)</a:t>
            </a:r>
            <a:endParaRPr lang="en-US" altLang="en-US" sz="2800" dirty="0">
              <a:solidFill>
                <a:srgbClr val="FFFFFF"/>
              </a:solidFill>
              <a:latin typeface="+mj-lt"/>
            </a:endParaRPr>
          </a:p>
        </p:txBody>
      </p:sp>
      <p:graphicFrame>
        <p:nvGraphicFramePr>
          <p:cNvPr id="5" name="Group 1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153852"/>
              </p:ext>
            </p:extLst>
          </p:nvPr>
        </p:nvGraphicFramePr>
        <p:xfrm>
          <a:off x="748634" y="1725863"/>
          <a:ext cx="7791022" cy="463670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389111"/>
                <a:gridCol w="1142400"/>
                <a:gridCol w="1291961"/>
                <a:gridCol w="387033"/>
                <a:gridCol w="1426597"/>
                <a:gridCol w="940471"/>
                <a:gridCol w="1213449"/>
              </a:tblGrid>
              <a:tr h="34067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 grid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Absconding Rates  </a:t>
                      </a: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 grid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Absconding Rates </a:t>
                      </a: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0677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School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B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1964 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B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1966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B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School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B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1964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B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1966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B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1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10 %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10 %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T>
                      <a:noFill/>
                    </a:lnT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10 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26 %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37 %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444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2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13 %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38 %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11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27 %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25 %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</a:tr>
              <a:tr h="2444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3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B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14 %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B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14 %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B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12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B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28 %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B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47 %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B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4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21 %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18 %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13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29 %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45 %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444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5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21 %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23 %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14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32 %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43 %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</a:tr>
              <a:tr h="2444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6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B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22 %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B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14 %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B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15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B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34 %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B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26 %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B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7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22 %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21 %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16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46 %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27 %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444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8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24 %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29 %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17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75 %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50 %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</a:tr>
              <a:tr h="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9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25 %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33 %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1656" y="0"/>
            <a:ext cx="2133600" cy="365125"/>
          </a:xfrm>
        </p:spPr>
        <p:txBody>
          <a:bodyPr/>
          <a:lstStyle/>
          <a:p>
            <a:fld id="{383A230C-B52D-1C43-8352-174C0CDD6DE3}" type="slidenum">
              <a:rPr lang="en-US" sz="3200" smtClean="0">
                <a:solidFill>
                  <a:srgbClr val="FFFFFF"/>
                </a:solidFill>
                <a:latin typeface="Calibri"/>
                <a:cs typeface="Calibri"/>
              </a:rPr>
              <a:t>2</a:t>
            </a:fld>
            <a:endParaRPr lang="en-US" sz="32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804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  <a:latin typeface="+mj-lt"/>
              </a:rPr>
              <a:t>Kurt Lewin (1936)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FFFF"/>
                </a:solidFill>
                <a:latin typeface="Calibri"/>
                <a:cs typeface="Calibri"/>
              </a:rPr>
              <a:t>Social psychology: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  <a:latin typeface="Calibri"/>
                <a:cs typeface="Calibri"/>
              </a:rPr>
              <a:t>Behavior </a:t>
            </a:r>
            <a:r>
              <a:rPr lang="en-US" dirty="0">
                <a:solidFill>
                  <a:srgbClr val="FFFFFF"/>
                </a:solidFill>
                <a:latin typeface="Calibri"/>
                <a:cs typeface="Calibri"/>
              </a:rPr>
              <a:t>is a function of both personality and the situation </a:t>
            </a:r>
            <a:r>
              <a:rPr lang="en-US" dirty="0" smtClean="0">
                <a:solidFill>
                  <a:srgbClr val="FFFFFF"/>
                </a:solidFill>
                <a:latin typeface="Calibri"/>
                <a:cs typeface="Calibri"/>
              </a:rPr>
              <a:t>B </a:t>
            </a:r>
            <a:r>
              <a:rPr lang="en-US" dirty="0">
                <a:solidFill>
                  <a:srgbClr val="FFFFFF"/>
                </a:solidFill>
                <a:latin typeface="Calibri"/>
                <a:cs typeface="Calibri"/>
              </a:rPr>
              <a:t>= </a:t>
            </a:r>
            <a:r>
              <a:rPr lang="en-US" i="1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lang="en-US" dirty="0">
                <a:solidFill>
                  <a:srgbClr val="FFFFFF"/>
                </a:solidFill>
                <a:latin typeface="Calibri"/>
                <a:cs typeface="Calibri"/>
              </a:rPr>
              <a:t>(P.S</a:t>
            </a:r>
            <a:r>
              <a:rPr lang="en-US" dirty="0" smtClean="0">
                <a:solidFill>
                  <a:srgbClr val="FFFFFF"/>
                </a:solidFill>
                <a:latin typeface="Calibri"/>
                <a:cs typeface="Calibri"/>
              </a:rPr>
              <a:t>) 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FFFF"/>
                </a:solidFill>
                <a:latin typeface="Calibri"/>
                <a:cs typeface="Calibri"/>
              </a:rPr>
              <a:t>Environmental criminology: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  <a:latin typeface="Calibri"/>
                <a:cs typeface="Calibri"/>
              </a:rPr>
              <a:t>Crime results from the interaction between a motivated offender and a criminal opportunity</a:t>
            </a:r>
            <a:endParaRPr lang="en-US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Calibri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Lewin</a:t>
            </a:r>
            <a:r>
              <a:rPr lang="en-US" dirty="0">
                <a:solidFill>
                  <a:schemeClr val="bg1"/>
                </a:solidFill>
              </a:rPr>
              <a:t>, K. (1936). </a:t>
            </a:r>
            <a:r>
              <a:rPr lang="en-US" i="1" dirty="0">
                <a:solidFill>
                  <a:schemeClr val="bg1"/>
                </a:solidFill>
              </a:rPr>
              <a:t>A Dynamic Theory of Personality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New York: McGraw-Hill</a:t>
            </a:r>
            <a:r>
              <a:rPr lang="en-US" dirty="0"/>
              <a:t>.</a:t>
            </a:r>
            <a:r>
              <a:rPr lang="en-US" dirty="0" smtClean="0"/>
              <a:t>.</a:t>
            </a:r>
            <a:endParaRPr lang="en-US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6256" y="0"/>
            <a:ext cx="2133600" cy="365125"/>
          </a:xfrm>
        </p:spPr>
        <p:txBody>
          <a:bodyPr/>
          <a:lstStyle/>
          <a:p>
            <a:fld id="{383A230C-B52D-1C43-8352-174C0CDD6DE3}" type="slidenum">
              <a:rPr lang="en-US" sz="3200" smtClean="0">
                <a:solidFill>
                  <a:srgbClr val="FFFFFF"/>
                </a:solidFill>
                <a:latin typeface="Calibri"/>
                <a:cs typeface="Calibri"/>
              </a:rPr>
              <a:t>3</a:t>
            </a:fld>
            <a:endParaRPr lang="en-US" sz="32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435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3352"/>
            <a:ext cx="82296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Calibri"/>
                <a:cs typeface="Calibri"/>
              </a:rPr>
              <a:t>Suicides in England and Wales</a:t>
            </a:r>
            <a:br>
              <a:rPr lang="en-US" dirty="0" smtClean="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en-US" sz="2700" dirty="0" smtClean="0">
                <a:solidFill>
                  <a:schemeClr val="bg1"/>
                </a:solidFill>
                <a:latin typeface="Calibri"/>
                <a:cs typeface="Calibri"/>
              </a:rPr>
              <a:t>Clarke and Mayhew, 1988</a:t>
            </a:r>
            <a:endParaRPr lang="en-US" sz="3100" dirty="0" smtClean="0">
              <a:solidFill>
                <a:schemeClr val="bg1"/>
              </a:solidFill>
              <a:latin typeface="Calibri"/>
              <a:cs typeface="Calibri"/>
            </a:endParaRPr>
          </a:p>
        </p:txBody>
      </p:sp>
      <p:graphicFrame>
        <p:nvGraphicFramePr>
          <p:cNvPr id="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6938387"/>
              </p:ext>
            </p:extLst>
          </p:nvPr>
        </p:nvGraphicFramePr>
        <p:xfrm>
          <a:off x="871619" y="1665309"/>
          <a:ext cx="7403434" cy="4571996"/>
        </p:xfrm>
        <a:graphic>
          <a:graphicData uri="http://schemas.openxmlformats.org/drawingml/2006/table">
            <a:tbl>
              <a:tblPr/>
              <a:tblGrid>
                <a:gridCol w="1173749"/>
                <a:gridCol w="2473158"/>
                <a:gridCol w="2165684"/>
                <a:gridCol w="1590843"/>
              </a:tblGrid>
              <a:tr h="415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Year</a:t>
                      </a:r>
                    </a:p>
                  </a:txBody>
                  <a:tcPr marT="45698" marB="4569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All Methods</a:t>
                      </a:r>
                    </a:p>
                  </a:txBody>
                  <a:tcPr marT="45698" marB="45698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By Domestic Gas</a:t>
                      </a:r>
                    </a:p>
                  </a:txBody>
                  <a:tcPr marT="45698" marB="45698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%  By Gas</a:t>
                      </a:r>
                    </a:p>
                  </a:txBody>
                  <a:tcPr marT="45698" marB="4569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1958</a:t>
                      </a:r>
                    </a:p>
                  </a:txBody>
                  <a:tcPr marT="45698" marB="45698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5,298</a:t>
                      </a:r>
                    </a:p>
                  </a:txBody>
                  <a:tcPr marT="45698" marB="4569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    2,637</a:t>
                      </a:r>
                    </a:p>
                  </a:txBody>
                  <a:tcPr marT="45698" marB="4569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     49.8</a:t>
                      </a:r>
                    </a:p>
                  </a:txBody>
                  <a:tcPr marT="45698" marB="45698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1960</a:t>
                      </a:r>
                    </a:p>
                  </a:txBody>
                  <a:tcPr marT="45698" marB="4569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5,112</a:t>
                      </a:r>
                    </a:p>
                  </a:txBody>
                  <a:tcPr marT="45698" marB="456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    2,499</a:t>
                      </a:r>
                    </a:p>
                  </a:txBody>
                  <a:tcPr marT="45698" marB="456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     48.9</a:t>
                      </a:r>
                    </a:p>
                  </a:txBody>
                  <a:tcPr marT="45698" marB="4569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1962</a:t>
                      </a:r>
                    </a:p>
                  </a:txBody>
                  <a:tcPr marT="45698" marB="4569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5,588</a:t>
                      </a:r>
                    </a:p>
                  </a:txBody>
                  <a:tcPr marT="45698" marB="456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    2,469</a:t>
                      </a:r>
                    </a:p>
                  </a:txBody>
                  <a:tcPr marT="45698" marB="456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     44.2</a:t>
                      </a:r>
                    </a:p>
                  </a:txBody>
                  <a:tcPr marT="45698" marB="4569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1964</a:t>
                      </a:r>
                    </a:p>
                  </a:txBody>
                  <a:tcPr marT="45698" marB="45698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5,566</a:t>
                      </a:r>
                    </a:p>
                  </a:txBody>
                  <a:tcPr marT="45698" marB="4569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    2,088</a:t>
                      </a:r>
                    </a:p>
                  </a:txBody>
                  <a:tcPr marT="45698" marB="4569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     37.5</a:t>
                      </a:r>
                    </a:p>
                  </a:txBody>
                  <a:tcPr marT="45698" marB="45698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1966</a:t>
                      </a:r>
                    </a:p>
                  </a:txBody>
                  <a:tcPr marT="45698" marB="4569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4,994</a:t>
                      </a:r>
                    </a:p>
                  </a:txBody>
                  <a:tcPr marT="45698" marB="456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    1,593</a:t>
                      </a:r>
                    </a:p>
                  </a:txBody>
                  <a:tcPr marT="45698" marB="456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     31.9</a:t>
                      </a:r>
                    </a:p>
                  </a:txBody>
                  <a:tcPr marT="45698" marB="4569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1968</a:t>
                      </a:r>
                    </a:p>
                  </a:txBody>
                  <a:tcPr marT="45698" marB="4569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4,584</a:t>
                      </a:r>
                    </a:p>
                  </a:txBody>
                  <a:tcPr marT="45698" marB="456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       988</a:t>
                      </a:r>
                    </a:p>
                  </a:txBody>
                  <a:tcPr marT="45698" marB="456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     21.6</a:t>
                      </a:r>
                    </a:p>
                  </a:txBody>
                  <a:tcPr marT="45698" marB="4569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1970</a:t>
                      </a:r>
                    </a:p>
                  </a:txBody>
                  <a:tcPr marT="45698" marB="45698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3,940</a:t>
                      </a:r>
                    </a:p>
                  </a:txBody>
                  <a:tcPr marT="45698" marB="4569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       511</a:t>
                      </a:r>
                    </a:p>
                  </a:txBody>
                  <a:tcPr marT="45698" marB="4569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     13.0</a:t>
                      </a:r>
                    </a:p>
                  </a:txBody>
                  <a:tcPr marT="45698" marB="45698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1972</a:t>
                      </a:r>
                    </a:p>
                  </a:txBody>
                  <a:tcPr marT="45698" marB="4569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3,770</a:t>
                      </a:r>
                    </a:p>
                  </a:txBody>
                  <a:tcPr marT="45698" marB="456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       197</a:t>
                      </a:r>
                    </a:p>
                  </a:txBody>
                  <a:tcPr marT="45698" marB="456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       5.2</a:t>
                      </a:r>
                    </a:p>
                  </a:txBody>
                  <a:tcPr marT="45698" marB="4569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1974</a:t>
                      </a:r>
                    </a:p>
                  </a:txBody>
                  <a:tcPr marT="45698" marB="4569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3,899</a:t>
                      </a:r>
                    </a:p>
                  </a:txBody>
                  <a:tcPr marT="45698" marB="456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         50</a:t>
                      </a:r>
                    </a:p>
                  </a:txBody>
                  <a:tcPr marT="45698" marB="456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       1.3</a:t>
                      </a:r>
                    </a:p>
                  </a:txBody>
                  <a:tcPr marT="45698" marB="4569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1976</a:t>
                      </a:r>
                    </a:p>
                  </a:txBody>
                  <a:tcPr marT="45698" marB="45698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3,816</a:t>
                      </a:r>
                    </a:p>
                  </a:txBody>
                  <a:tcPr marT="45698" marB="4569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         14</a:t>
                      </a:r>
                    </a:p>
                  </a:txBody>
                  <a:tcPr marT="45698" marB="4569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       0.4</a:t>
                      </a:r>
                    </a:p>
                  </a:txBody>
                  <a:tcPr marT="45698" marB="45698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6256" y="0"/>
            <a:ext cx="2133600" cy="365125"/>
          </a:xfrm>
        </p:spPr>
        <p:txBody>
          <a:bodyPr/>
          <a:lstStyle/>
          <a:p>
            <a:fld id="{383A230C-B52D-1C43-8352-174C0CDD6DE3}" type="slidenum">
              <a:rPr lang="en-US" sz="3200" smtClean="0">
                <a:solidFill>
                  <a:srgbClr val="FFFFFF"/>
                </a:solidFill>
                <a:latin typeface="Calibri"/>
                <a:cs typeface="Calibri"/>
              </a:rPr>
              <a:t>4</a:t>
            </a:fld>
            <a:endParaRPr lang="en-US" sz="32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500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096" y="156408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/>
            </a:r>
            <a:br>
              <a:rPr lang="en-US" sz="3200" dirty="0" smtClean="0">
                <a:solidFill>
                  <a:srgbClr val="000000"/>
                </a:solidFill>
              </a:rPr>
            </a:br>
            <a:r>
              <a:rPr lang="en-US" sz="3200" dirty="0" smtClean="0">
                <a:solidFill>
                  <a:srgbClr val="FFFFFF"/>
                </a:solidFill>
                <a:latin typeface="Calibri"/>
                <a:cs typeface="Calibri"/>
              </a:rPr>
              <a:t>200+ </a:t>
            </a:r>
            <a:r>
              <a:rPr lang="en-US" sz="3600" i="1" dirty="0">
                <a:solidFill>
                  <a:srgbClr val="FFFFFF"/>
                </a:solidFill>
                <a:latin typeface="Calibri"/>
                <a:cs typeface="Calibri"/>
              </a:rPr>
              <a:t>evaluated</a:t>
            </a:r>
            <a:r>
              <a:rPr lang="en-US" sz="36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3600" dirty="0">
                <a:solidFill>
                  <a:srgbClr val="FFFFFF"/>
                </a:solidFill>
                <a:latin typeface="Calibri"/>
                <a:cs typeface="Calibri"/>
              </a:rPr>
              <a:t>SCP case studies</a:t>
            </a:r>
            <a:r>
              <a:rPr lang="en-US" sz="3200" dirty="0">
                <a:solidFill>
                  <a:srgbClr val="FFFFFF"/>
                </a:solidFill>
                <a:latin typeface="Calibri"/>
                <a:cs typeface="Calibri"/>
              </a:rPr>
              <a:t/>
            </a:r>
            <a:br>
              <a:rPr lang="en-US" sz="3200" dirty="0">
                <a:solidFill>
                  <a:srgbClr val="FFFFFF"/>
                </a:solidFill>
                <a:latin typeface="Calibri"/>
                <a:cs typeface="Calibri"/>
              </a:rPr>
            </a:br>
            <a:r>
              <a:rPr lang="en-US" sz="2800" dirty="0">
                <a:solidFill>
                  <a:srgbClr val="FFFFFF"/>
                </a:solidFill>
                <a:latin typeface="Calibri"/>
                <a:cs typeface="Calibri"/>
              </a:rPr>
              <a:t>(See </a:t>
            </a:r>
            <a:r>
              <a:rPr lang="en-US" sz="2800" u="sng" dirty="0" smtClean="0">
                <a:solidFill>
                  <a:schemeClr val="bg1"/>
                </a:solidFill>
                <a:latin typeface="Calibri"/>
                <a:cs typeface="Calibri"/>
              </a:rPr>
              <a:t>www.popcenter.org</a:t>
            </a:r>
            <a:r>
              <a:rPr lang="en-US" sz="2800" dirty="0" smtClean="0">
                <a:solidFill>
                  <a:srgbClr val="FFFFFF"/>
                </a:solidFill>
                <a:latin typeface="Calibri"/>
                <a:cs typeface="Calibri"/>
              </a:rPr>
              <a:t>)  </a:t>
            </a:r>
            <a:r>
              <a:rPr lang="en-US" sz="3200" dirty="0">
                <a:solidFill>
                  <a:srgbClr val="FFFFFF"/>
                </a:solidFill>
                <a:latin typeface="Calibri"/>
                <a:cs typeface="Calibri"/>
              </a:rPr>
              <a:t/>
            </a:r>
            <a:br>
              <a:rPr lang="en-US" sz="3200" dirty="0">
                <a:solidFill>
                  <a:srgbClr val="FFFFFF"/>
                </a:solidFill>
                <a:latin typeface="Calibri"/>
                <a:cs typeface="Calibri"/>
              </a:rPr>
            </a:br>
            <a:endParaRPr lang="en-US" sz="40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06630"/>
            <a:ext cx="8839200" cy="5575169"/>
          </a:xfrm>
        </p:spPr>
        <p:txBody>
          <a:bodyPr/>
          <a:lstStyle/>
          <a:p>
            <a:pPr lvl="0"/>
            <a:r>
              <a:rPr lang="en-US" sz="2000" dirty="0">
                <a:solidFill>
                  <a:srgbClr val="FFFFFF"/>
                </a:solidFill>
                <a:latin typeface="Calibri"/>
                <a:cs typeface="Calibri"/>
              </a:rPr>
              <a:t>Cash reduction in US convenience stores, in Australian betting shops and for bank tellers worldwide </a:t>
            </a:r>
          </a:p>
          <a:p>
            <a:pPr lvl="0"/>
            <a:r>
              <a:rPr lang="en-US" sz="2000" dirty="0">
                <a:solidFill>
                  <a:srgbClr val="FFFFFF"/>
                </a:solidFill>
                <a:latin typeface="Calibri"/>
                <a:cs typeface="Calibri"/>
              </a:rPr>
              <a:t>Graffiti cleaning on the New York subway to remove the rewards of graffiti  </a:t>
            </a:r>
          </a:p>
          <a:p>
            <a:pPr lvl="0"/>
            <a:r>
              <a:rPr lang="en-US" sz="2000" dirty="0">
                <a:solidFill>
                  <a:srgbClr val="FFFFFF"/>
                </a:solidFill>
                <a:latin typeface="Calibri"/>
                <a:cs typeface="Calibri"/>
              </a:rPr>
              <a:t>Street closures to reduce prostitution, burglary, drug dealing and drive by shootings</a:t>
            </a:r>
          </a:p>
          <a:p>
            <a:pPr lvl="0"/>
            <a:r>
              <a:rPr lang="en-US" sz="2000" dirty="0">
                <a:solidFill>
                  <a:srgbClr val="FFFFFF"/>
                </a:solidFill>
                <a:latin typeface="Calibri"/>
                <a:cs typeface="Calibri"/>
              </a:rPr>
              <a:t>Anti-robbery screens in London post-offices in the 1980s</a:t>
            </a:r>
          </a:p>
          <a:p>
            <a:pPr lvl="0"/>
            <a:r>
              <a:rPr lang="en-US" sz="2000" dirty="0">
                <a:solidFill>
                  <a:srgbClr val="FFFFFF"/>
                </a:solidFill>
                <a:latin typeface="Calibri"/>
                <a:cs typeface="Calibri"/>
              </a:rPr>
              <a:t>City guards on public transport in Holland</a:t>
            </a:r>
          </a:p>
          <a:p>
            <a:pPr lvl="0"/>
            <a:r>
              <a:rPr lang="en-US" sz="2000" dirty="0">
                <a:solidFill>
                  <a:srgbClr val="FFFFFF"/>
                </a:solidFill>
                <a:latin typeface="Calibri"/>
                <a:cs typeface="Calibri"/>
              </a:rPr>
              <a:t>Video cameras in sheltered housing to protect seniors </a:t>
            </a:r>
            <a:r>
              <a:rPr lang="en-US" sz="2000" dirty="0" smtClean="0">
                <a:solidFill>
                  <a:srgbClr val="FFFFFF"/>
                </a:solidFill>
                <a:latin typeface="Calibri"/>
                <a:cs typeface="Calibri"/>
              </a:rPr>
              <a:t>from </a:t>
            </a:r>
            <a:r>
              <a:rPr lang="en-US" sz="2000" dirty="0">
                <a:solidFill>
                  <a:srgbClr val="FFFFFF"/>
                </a:solidFill>
                <a:latin typeface="Calibri"/>
                <a:cs typeface="Calibri"/>
              </a:rPr>
              <a:t>fraudsters</a:t>
            </a:r>
          </a:p>
          <a:p>
            <a:pPr lvl="0"/>
            <a:r>
              <a:rPr lang="en-US" sz="2000" dirty="0" smtClean="0">
                <a:solidFill>
                  <a:srgbClr val="FFFFFF"/>
                </a:solidFill>
                <a:latin typeface="Calibri"/>
                <a:cs typeface="Calibri"/>
              </a:rPr>
              <a:t>Exact </a:t>
            </a:r>
            <a:r>
              <a:rPr lang="en-US" sz="2000" dirty="0">
                <a:solidFill>
                  <a:srgbClr val="FFFFFF"/>
                </a:solidFill>
                <a:latin typeface="Calibri"/>
                <a:cs typeface="Calibri"/>
              </a:rPr>
              <a:t>fare systems coupled with drop safe on buses to reduce robbery of U.S. bus drivers in 1970s</a:t>
            </a:r>
          </a:p>
          <a:p>
            <a:pPr lvl="0"/>
            <a:r>
              <a:rPr lang="en-US" sz="2000" dirty="0" smtClean="0">
                <a:solidFill>
                  <a:srgbClr val="FFFFFF"/>
                </a:solidFill>
                <a:latin typeface="Calibri"/>
                <a:cs typeface="Calibri"/>
              </a:rPr>
              <a:t>Responsible </a:t>
            </a:r>
            <a:r>
              <a:rPr lang="en-US" sz="2000" dirty="0">
                <a:solidFill>
                  <a:srgbClr val="FFFFFF"/>
                </a:solidFill>
                <a:latin typeface="Calibri"/>
                <a:cs typeface="Calibri"/>
              </a:rPr>
              <a:t>drinking practices to control drink-related crime in </a:t>
            </a:r>
            <a:r>
              <a:rPr lang="en-US" sz="2000" dirty="0" smtClean="0">
                <a:solidFill>
                  <a:srgbClr val="FFFFFF"/>
                </a:solidFill>
                <a:latin typeface="Calibri"/>
                <a:cs typeface="Calibri"/>
              </a:rPr>
              <a:t>Queensland resorts</a:t>
            </a:r>
            <a:endParaRPr lang="en-US" sz="2000" dirty="0">
              <a:solidFill>
                <a:srgbClr val="FFFFFF"/>
              </a:solidFill>
              <a:latin typeface="Calibri"/>
              <a:cs typeface="Calibri"/>
            </a:endParaRPr>
          </a:p>
          <a:p>
            <a:pPr lvl="0"/>
            <a:r>
              <a:rPr lang="en-US" sz="2000" dirty="0" smtClean="0">
                <a:solidFill>
                  <a:srgbClr val="FFFFFF"/>
                </a:solidFill>
                <a:latin typeface="Calibri"/>
                <a:cs typeface="Calibri"/>
              </a:rPr>
              <a:t>Improved street lighting in council housing estates in the UK </a:t>
            </a:r>
          </a:p>
          <a:p>
            <a:pPr lvl="0"/>
            <a:r>
              <a:rPr lang="en-US" sz="2000" dirty="0" smtClean="0">
                <a:solidFill>
                  <a:srgbClr val="FFFFFF"/>
                </a:solidFill>
                <a:latin typeface="Calibri"/>
                <a:cs typeface="Calibri"/>
              </a:rPr>
              <a:t>Fitting alley gates behind terraced housing in Liverpool to deter burglars </a:t>
            </a:r>
            <a:endParaRPr lang="en-US" sz="2000" dirty="0">
              <a:solidFill>
                <a:srgbClr val="FFFFFF"/>
              </a:solidFill>
              <a:latin typeface="Calibri"/>
              <a:cs typeface="Calibri"/>
            </a:endParaRPr>
          </a:p>
          <a:p>
            <a:endParaRPr lang="en-US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0"/>
            <a:ext cx="2133600" cy="365125"/>
          </a:xfrm>
        </p:spPr>
        <p:txBody>
          <a:bodyPr/>
          <a:lstStyle/>
          <a:p>
            <a:fld id="{383A230C-B52D-1C43-8352-174C0CDD6DE3}" type="slidenum">
              <a:rPr lang="en-US" sz="3200" smtClean="0">
                <a:solidFill>
                  <a:srgbClr val="FFFFFF"/>
                </a:solidFill>
                <a:latin typeface="Calibri"/>
                <a:cs typeface="Calibri"/>
              </a:rPr>
              <a:t>5</a:t>
            </a:fld>
            <a:endParaRPr lang="en-US" sz="32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818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56256" y="0"/>
            <a:ext cx="2133600" cy="365125"/>
          </a:xfrm>
        </p:spPr>
        <p:txBody>
          <a:bodyPr/>
          <a:lstStyle/>
          <a:p>
            <a:fld id="{383A230C-B52D-1C43-8352-174C0CDD6DE3}" type="slidenum">
              <a:rPr lang="en-US" sz="3200" smtClean="0">
                <a:solidFill>
                  <a:srgbClr val="FFFFFF"/>
                </a:solidFill>
                <a:latin typeface="Calibri"/>
                <a:cs typeface="Calibri"/>
              </a:rPr>
              <a:t>6</a:t>
            </a:fld>
            <a:endParaRPr lang="en-US" sz="32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7789" y="206441"/>
            <a:ext cx="8395369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FFFF"/>
                </a:solidFill>
              </a:rPr>
              <a:t>Review of displacement in 102 situational prevention studies</a:t>
            </a:r>
            <a:br>
              <a:rPr lang="en-US" sz="3600" dirty="0" smtClean="0">
                <a:solidFill>
                  <a:srgbClr val="FFFFFF"/>
                </a:solidFill>
              </a:rPr>
            </a:b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64958" y="2116969"/>
            <a:ext cx="84582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Giovanni LT Book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Giovanni LT Book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Giovanni LT Book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Giovanni LT Book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Giovanni LT Book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0" lvl="2" indent="-457200">
              <a:lnSpc>
                <a:spcPct val="90000"/>
              </a:lnSpc>
              <a:buFontTx/>
              <a:buAutoNum type="arabicPeriod"/>
            </a:pPr>
            <a:r>
              <a:rPr lang="en-US" sz="2800" dirty="0" smtClean="0">
                <a:solidFill>
                  <a:srgbClr val="FFFFFF"/>
                </a:solidFill>
                <a:latin typeface="Calibri"/>
                <a:cs typeface="Calibri"/>
              </a:rPr>
              <a:t>No displacement found in 68 of the studies </a:t>
            </a:r>
          </a:p>
          <a:p>
            <a:pPr marL="1371600" lvl="2" indent="-457200">
              <a:lnSpc>
                <a:spcPct val="90000"/>
              </a:lnSpc>
              <a:buFontTx/>
              <a:buAutoNum type="arabicPeriod"/>
            </a:pPr>
            <a:r>
              <a:rPr lang="en-US" sz="2800" dirty="0" smtClean="0">
                <a:solidFill>
                  <a:srgbClr val="FFFFFF"/>
                </a:solidFill>
                <a:latin typeface="Calibri"/>
                <a:cs typeface="Calibri"/>
              </a:rPr>
              <a:t>When found, displacement was never complete</a:t>
            </a:r>
          </a:p>
          <a:p>
            <a:pPr marL="1371600" lvl="2" indent="-457200">
              <a:lnSpc>
                <a:spcPct val="90000"/>
              </a:lnSpc>
              <a:buFontTx/>
              <a:buAutoNum type="arabicPeriod"/>
            </a:pPr>
            <a:r>
              <a:rPr lang="en-US" sz="2800" dirty="0" smtClean="0">
                <a:solidFill>
                  <a:srgbClr val="FFFFFF"/>
                </a:solidFill>
                <a:latin typeface="Calibri"/>
                <a:cs typeface="Calibri"/>
              </a:rPr>
              <a:t>Diffusion of benefits found in 39 of the studies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dirty="0" smtClean="0">
              <a:solidFill>
                <a:srgbClr val="FFFFFF"/>
              </a:solidFill>
              <a:latin typeface="Calibri"/>
              <a:cs typeface="Calibri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  <a:cs typeface="Calibri"/>
              </a:rPr>
              <a:t>          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1347" y="4185377"/>
            <a:ext cx="7847671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  <a:cs typeface="Calibri"/>
              </a:rPr>
              <a:t>Guerette &amp; Bowers (2009) “Assessing the Extent of </a:t>
            </a:r>
            <a:r>
              <a:rPr lang="en-US" sz="2400" dirty="0" smtClean="0">
                <a:solidFill>
                  <a:srgbClr val="FFFFFF"/>
                </a:solidFill>
                <a:cs typeface="Calibri"/>
              </a:rPr>
              <a:t>Crime</a:t>
            </a:r>
          </a:p>
          <a:p>
            <a:r>
              <a:rPr lang="en-US" sz="2400" dirty="0" smtClean="0">
                <a:solidFill>
                  <a:srgbClr val="FFFFFF"/>
                </a:solidFill>
                <a:cs typeface="Calibri"/>
              </a:rPr>
              <a:t>Displacement </a:t>
            </a:r>
            <a:r>
              <a:rPr lang="en-US" sz="2400" dirty="0">
                <a:solidFill>
                  <a:srgbClr val="FFFFFF"/>
                </a:solidFill>
                <a:cs typeface="Calibri"/>
              </a:rPr>
              <a:t>and Diffusion of Benefits: A Review of </a:t>
            </a:r>
            <a:endParaRPr lang="en-US" sz="2400" dirty="0" smtClean="0">
              <a:solidFill>
                <a:srgbClr val="FFFFFF"/>
              </a:solidFill>
              <a:cs typeface="Calibri"/>
            </a:endParaRPr>
          </a:p>
          <a:p>
            <a:r>
              <a:rPr lang="en-US" sz="2400" dirty="0" smtClean="0">
                <a:solidFill>
                  <a:srgbClr val="FFFFFF"/>
                </a:solidFill>
                <a:cs typeface="Calibri"/>
              </a:rPr>
              <a:t>Situational </a:t>
            </a:r>
            <a:r>
              <a:rPr lang="en-US" sz="2400" dirty="0">
                <a:solidFill>
                  <a:srgbClr val="FFFFFF"/>
                </a:solidFill>
                <a:cs typeface="Calibri"/>
              </a:rPr>
              <a:t>Crime Prevention Evaluations.” </a:t>
            </a:r>
            <a:r>
              <a:rPr lang="en-US" sz="2400" i="1" dirty="0">
                <a:solidFill>
                  <a:srgbClr val="FFFFFF"/>
                </a:solidFill>
                <a:cs typeface="Calibri"/>
              </a:rPr>
              <a:t>Criminology</a:t>
            </a:r>
            <a:r>
              <a:rPr lang="en-US" sz="2400" dirty="0">
                <a:solidFill>
                  <a:srgbClr val="FFFFFF"/>
                </a:solidFill>
                <a:cs typeface="Calibri"/>
              </a:rPr>
              <a:t> 47(4): </a:t>
            </a:r>
            <a:endParaRPr lang="en-US" sz="2400" dirty="0" smtClean="0">
              <a:solidFill>
                <a:srgbClr val="FFFFFF"/>
              </a:solidFill>
              <a:cs typeface="Calibri"/>
            </a:endParaRPr>
          </a:p>
          <a:p>
            <a:r>
              <a:rPr lang="en-US" sz="2400" dirty="0" smtClean="0">
                <a:solidFill>
                  <a:srgbClr val="FFFFFF"/>
                </a:solidFill>
                <a:cs typeface="Calibri"/>
              </a:rPr>
              <a:t>1331</a:t>
            </a:r>
            <a:r>
              <a:rPr lang="en-US" sz="2400" dirty="0">
                <a:solidFill>
                  <a:srgbClr val="FFFFFF"/>
                </a:solidFill>
                <a:cs typeface="Calibri"/>
              </a:rPr>
              <a:t>-1368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51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4556" y="1333854"/>
            <a:ext cx="8650112" cy="5299529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6129" y="1726661"/>
            <a:ext cx="656923" cy="160592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37956" y="2003878"/>
            <a:ext cx="2335726" cy="291985"/>
          </a:xfrm>
          <a:custGeom>
            <a:avLst/>
            <a:gdLst>
              <a:gd name="connsiteX0" fmla="*/ 0 w 2335726"/>
              <a:gd name="connsiteY0" fmla="*/ 0 h 291985"/>
              <a:gd name="connsiteX1" fmla="*/ 1372239 w 2335726"/>
              <a:gd name="connsiteY1" fmla="*/ 0 h 291985"/>
              <a:gd name="connsiteX2" fmla="*/ 1372239 w 2335726"/>
              <a:gd name="connsiteY2" fmla="*/ 160591 h 291985"/>
              <a:gd name="connsiteX3" fmla="*/ 2335726 w 2335726"/>
              <a:gd name="connsiteY3" fmla="*/ 160591 h 291985"/>
              <a:gd name="connsiteX4" fmla="*/ 2335726 w 2335726"/>
              <a:gd name="connsiteY4" fmla="*/ 291985 h 291985"/>
              <a:gd name="connsiteX5" fmla="*/ 1211658 w 2335726"/>
              <a:gd name="connsiteY5" fmla="*/ 291985 h 291985"/>
              <a:gd name="connsiteX6" fmla="*/ 1211658 w 2335726"/>
              <a:gd name="connsiteY6" fmla="*/ 291985 h 291985"/>
              <a:gd name="connsiteX7" fmla="*/ 1211658 w 2335726"/>
              <a:gd name="connsiteY7" fmla="*/ 291985 h 291985"/>
              <a:gd name="connsiteX8" fmla="*/ 1211658 w 2335726"/>
              <a:gd name="connsiteY8" fmla="*/ 145992 h 291985"/>
              <a:gd name="connsiteX9" fmla="*/ 14599 w 2335726"/>
              <a:gd name="connsiteY9" fmla="*/ 145992 h 291985"/>
              <a:gd name="connsiteX10" fmla="*/ 0 w 2335726"/>
              <a:gd name="connsiteY10" fmla="*/ 0 h 291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35726" h="291985">
                <a:moveTo>
                  <a:pt x="0" y="0"/>
                </a:moveTo>
                <a:lnTo>
                  <a:pt x="1372239" y="0"/>
                </a:lnTo>
                <a:lnTo>
                  <a:pt x="1372239" y="160591"/>
                </a:lnTo>
                <a:lnTo>
                  <a:pt x="2335726" y="160591"/>
                </a:lnTo>
                <a:lnTo>
                  <a:pt x="2335726" y="291985"/>
                </a:lnTo>
                <a:lnTo>
                  <a:pt x="1211658" y="291985"/>
                </a:lnTo>
                <a:lnTo>
                  <a:pt x="1211658" y="291985"/>
                </a:lnTo>
                <a:lnTo>
                  <a:pt x="1211658" y="291985"/>
                </a:lnTo>
                <a:lnTo>
                  <a:pt x="1211658" y="145992"/>
                </a:lnTo>
                <a:lnTo>
                  <a:pt x="14599" y="145992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32076" y="1784888"/>
            <a:ext cx="496341" cy="262787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693412" y="2427256"/>
            <a:ext cx="1284649" cy="233588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926983" y="2777638"/>
            <a:ext cx="686119" cy="20439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788280" y="2777638"/>
            <a:ext cx="467145" cy="481775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52554" y="1626324"/>
            <a:ext cx="7211553" cy="4175388"/>
          </a:xfrm>
          <a:custGeom>
            <a:avLst/>
            <a:gdLst>
              <a:gd name="connsiteX0" fmla="*/ 0 w 7182356"/>
              <a:gd name="connsiteY0" fmla="*/ 875955 h 4219185"/>
              <a:gd name="connsiteX1" fmla="*/ 175180 w 7182356"/>
              <a:gd name="connsiteY1" fmla="*/ 978150 h 4219185"/>
              <a:gd name="connsiteX2" fmla="*/ 1007282 w 7182356"/>
              <a:gd name="connsiteY2" fmla="*/ 978150 h 4219185"/>
              <a:gd name="connsiteX3" fmla="*/ 1080273 w 7182356"/>
              <a:gd name="connsiteY3" fmla="*/ 1080345 h 4219185"/>
              <a:gd name="connsiteX4" fmla="*/ 1109470 w 7182356"/>
              <a:gd name="connsiteY4" fmla="*/ 1226338 h 4219185"/>
              <a:gd name="connsiteX5" fmla="*/ 1065675 w 7182356"/>
              <a:gd name="connsiteY5" fmla="*/ 1459926 h 4219185"/>
              <a:gd name="connsiteX6" fmla="*/ 992683 w 7182356"/>
              <a:gd name="connsiteY6" fmla="*/ 1722712 h 4219185"/>
              <a:gd name="connsiteX7" fmla="*/ 744513 w 7182356"/>
              <a:gd name="connsiteY7" fmla="*/ 2029297 h 4219185"/>
              <a:gd name="connsiteX8" fmla="*/ 569333 w 7182356"/>
              <a:gd name="connsiteY8" fmla="*/ 2277484 h 4219185"/>
              <a:gd name="connsiteX9" fmla="*/ 452547 w 7182356"/>
              <a:gd name="connsiteY9" fmla="*/ 2511072 h 4219185"/>
              <a:gd name="connsiteX10" fmla="*/ 306564 w 7182356"/>
              <a:gd name="connsiteY10" fmla="*/ 2773859 h 4219185"/>
              <a:gd name="connsiteX11" fmla="*/ 248171 w 7182356"/>
              <a:gd name="connsiteY11" fmla="*/ 3051244 h 4219185"/>
              <a:gd name="connsiteX12" fmla="*/ 248171 w 7182356"/>
              <a:gd name="connsiteY12" fmla="*/ 3328630 h 4219185"/>
              <a:gd name="connsiteX13" fmla="*/ 335761 w 7182356"/>
              <a:gd name="connsiteY13" fmla="*/ 3649814 h 4219185"/>
              <a:gd name="connsiteX14" fmla="*/ 452547 w 7182356"/>
              <a:gd name="connsiteY14" fmla="*/ 3868803 h 4219185"/>
              <a:gd name="connsiteX15" fmla="*/ 642325 w 7182356"/>
              <a:gd name="connsiteY15" fmla="*/ 4058593 h 4219185"/>
              <a:gd name="connsiteX16" fmla="*/ 861299 w 7182356"/>
              <a:gd name="connsiteY16" fmla="*/ 4102391 h 4219185"/>
              <a:gd name="connsiteX17" fmla="*/ 861299 w 7182356"/>
              <a:gd name="connsiteY17" fmla="*/ 4116990 h 4219185"/>
              <a:gd name="connsiteX18" fmla="*/ 992683 w 7182356"/>
              <a:gd name="connsiteY18" fmla="*/ 4146189 h 4219185"/>
              <a:gd name="connsiteX19" fmla="*/ 1167863 w 7182356"/>
              <a:gd name="connsiteY19" fmla="*/ 4175387 h 4219185"/>
              <a:gd name="connsiteX20" fmla="*/ 1386837 w 7182356"/>
              <a:gd name="connsiteY20" fmla="*/ 4204586 h 4219185"/>
              <a:gd name="connsiteX21" fmla="*/ 1591213 w 7182356"/>
              <a:gd name="connsiteY21" fmla="*/ 4204586 h 4219185"/>
              <a:gd name="connsiteX22" fmla="*/ 1839384 w 7182356"/>
              <a:gd name="connsiteY22" fmla="*/ 4219185 h 4219185"/>
              <a:gd name="connsiteX23" fmla="*/ 2087555 w 7182356"/>
              <a:gd name="connsiteY23" fmla="*/ 4219185 h 4219185"/>
              <a:gd name="connsiteX24" fmla="*/ 2364922 w 7182356"/>
              <a:gd name="connsiteY24" fmla="*/ 4219185 h 4219185"/>
              <a:gd name="connsiteX25" fmla="*/ 2554700 w 7182356"/>
              <a:gd name="connsiteY25" fmla="*/ 4219185 h 4219185"/>
              <a:gd name="connsiteX26" fmla="*/ 2773674 w 7182356"/>
              <a:gd name="connsiteY26" fmla="*/ 4219185 h 4219185"/>
              <a:gd name="connsiteX27" fmla="*/ 3007247 w 7182356"/>
              <a:gd name="connsiteY27" fmla="*/ 4131589 h 4219185"/>
              <a:gd name="connsiteX28" fmla="*/ 3094836 w 7182356"/>
              <a:gd name="connsiteY28" fmla="*/ 3985597 h 4219185"/>
              <a:gd name="connsiteX29" fmla="*/ 3094836 w 7182356"/>
              <a:gd name="connsiteY29" fmla="*/ 3985597 h 4219185"/>
              <a:gd name="connsiteX30" fmla="*/ 3182426 w 7182356"/>
              <a:gd name="connsiteY30" fmla="*/ 3795806 h 4219185"/>
              <a:gd name="connsiteX31" fmla="*/ 3430597 w 7182356"/>
              <a:gd name="connsiteY31" fmla="*/ 3795806 h 4219185"/>
              <a:gd name="connsiteX32" fmla="*/ 3824751 w 7182356"/>
              <a:gd name="connsiteY32" fmla="*/ 3795806 h 4219185"/>
              <a:gd name="connsiteX33" fmla="*/ 4408682 w 7182356"/>
              <a:gd name="connsiteY33" fmla="*/ 3795806 h 4219185"/>
              <a:gd name="connsiteX34" fmla="*/ 5007212 w 7182356"/>
              <a:gd name="connsiteY34" fmla="*/ 3781207 h 4219185"/>
              <a:gd name="connsiteX35" fmla="*/ 5313775 w 7182356"/>
              <a:gd name="connsiteY35" fmla="*/ 3766608 h 4219185"/>
              <a:gd name="connsiteX36" fmla="*/ 5561946 w 7182356"/>
              <a:gd name="connsiteY36" fmla="*/ 3766608 h 4219185"/>
              <a:gd name="connsiteX37" fmla="*/ 5737126 w 7182356"/>
              <a:gd name="connsiteY37" fmla="*/ 3752009 h 4219185"/>
              <a:gd name="connsiteX38" fmla="*/ 5737126 w 7182356"/>
              <a:gd name="connsiteY38" fmla="*/ 3752009 h 4219185"/>
              <a:gd name="connsiteX39" fmla="*/ 5926903 w 7182356"/>
              <a:gd name="connsiteY39" fmla="*/ 3620615 h 4219185"/>
              <a:gd name="connsiteX40" fmla="*/ 6043690 w 7182356"/>
              <a:gd name="connsiteY40" fmla="*/ 3460024 h 4219185"/>
              <a:gd name="connsiteX41" fmla="*/ 6116681 w 7182356"/>
              <a:gd name="connsiteY41" fmla="*/ 3314031 h 4219185"/>
              <a:gd name="connsiteX42" fmla="*/ 6175074 w 7182356"/>
              <a:gd name="connsiteY42" fmla="*/ 3080443 h 4219185"/>
              <a:gd name="connsiteX43" fmla="*/ 6233467 w 7182356"/>
              <a:gd name="connsiteY43" fmla="*/ 2832256 h 4219185"/>
              <a:gd name="connsiteX44" fmla="*/ 6306459 w 7182356"/>
              <a:gd name="connsiteY44" fmla="*/ 2525671 h 4219185"/>
              <a:gd name="connsiteX45" fmla="*/ 6364852 w 7182356"/>
              <a:gd name="connsiteY45" fmla="*/ 2292083 h 4219185"/>
              <a:gd name="connsiteX46" fmla="*/ 6423245 w 7182356"/>
              <a:gd name="connsiteY46" fmla="*/ 2043896 h 4219185"/>
              <a:gd name="connsiteX47" fmla="*/ 6437843 w 7182356"/>
              <a:gd name="connsiteY47" fmla="*/ 1824907 h 4219185"/>
              <a:gd name="connsiteX48" fmla="*/ 6437843 w 7182356"/>
              <a:gd name="connsiteY48" fmla="*/ 1605918 h 4219185"/>
              <a:gd name="connsiteX49" fmla="*/ 6437843 w 7182356"/>
              <a:gd name="connsiteY49" fmla="*/ 1445326 h 4219185"/>
              <a:gd name="connsiteX50" fmla="*/ 6437843 w 7182356"/>
              <a:gd name="connsiteY50" fmla="*/ 1211738 h 4219185"/>
              <a:gd name="connsiteX51" fmla="*/ 6437843 w 7182356"/>
              <a:gd name="connsiteY51" fmla="*/ 1065746 h 4219185"/>
              <a:gd name="connsiteX52" fmla="*/ 6481638 w 7182356"/>
              <a:gd name="connsiteY52" fmla="*/ 948952 h 4219185"/>
              <a:gd name="connsiteX53" fmla="*/ 6540031 w 7182356"/>
              <a:gd name="connsiteY53" fmla="*/ 832158 h 4219185"/>
              <a:gd name="connsiteX54" fmla="*/ 6627621 w 7182356"/>
              <a:gd name="connsiteY54" fmla="*/ 686165 h 4219185"/>
              <a:gd name="connsiteX55" fmla="*/ 6744407 w 7182356"/>
              <a:gd name="connsiteY55" fmla="*/ 583970 h 4219185"/>
              <a:gd name="connsiteX56" fmla="*/ 6846595 w 7182356"/>
              <a:gd name="connsiteY56" fmla="*/ 467176 h 4219185"/>
              <a:gd name="connsiteX57" fmla="*/ 6846595 w 7182356"/>
              <a:gd name="connsiteY57" fmla="*/ 467176 h 4219185"/>
              <a:gd name="connsiteX58" fmla="*/ 7021775 w 7182356"/>
              <a:gd name="connsiteY58" fmla="*/ 306584 h 4219185"/>
              <a:gd name="connsiteX59" fmla="*/ 7182356 w 7182356"/>
              <a:gd name="connsiteY59" fmla="*/ 189790 h 4219185"/>
              <a:gd name="connsiteX60" fmla="*/ 7182356 w 7182356"/>
              <a:gd name="connsiteY60" fmla="*/ 189790 h 4219185"/>
              <a:gd name="connsiteX61" fmla="*/ 7080168 w 7182356"/>
              <a:gd name="connsiteY61" fmla="*/ 0 h 4219185"/>
              <a:gd name="connsiteX0" fmla="*/ 0 w 7182356"/>
              <a:gd name="connsiteY0" fmla="*/ 875955 h 4219185"/>
              <a:gd name="connsiteX1" fmla="*/ 175180 w 7182356"/>
              <a:gd name="connsiteY1" fmla="*/ 978150 h 4219185"/>
              <a:gd name="connsiteX2" fmla="*/ 1007282 w 7182356"/>
              <a:gd name="connsiteY2" fmla="*/ 978150 h 4219185"/>
              <a:gd name="connsiteX3" fmla="*/ 1080273 w 7182356"/>
              <a:gd name="connsiteY3" fmla="*/ 1080345 h 4219185"/>
              <a:gd name="connsiteX4" fmla="*/ 1109470 w 7182356"/>
              <a:gd name="connsiteY4" fmla="*/ 1226338 h 4219185"/>
              <a:gd name="connsiteX5" fmla="*/ 1065675 w 7182356"/>
              <a:gd name="connsiteY5" fmla="*/ 1459926 h 4219185"/>
              <a:gd name="connsiteX6" fmla="*/ 992683 w 7182356"/>
              <a:gd name="connsiteY6" fmla="*/ 1722712 h 4219185"/>
              <a:gd name="connsiteX7" fmla="*/ 744513 w 7182356"/>
              <a:gd name="connsiteY7" fmla="*/ 2029297 h 4219185"/>
              <a:gd name="connsiteX8" fmla="*/ 569333 w 7182356"/>
              <a:gd name="connsiteY8" fmla="*/ 2277484 h 4219185"/>
              <a:gd name="connsiteX9" fmla="*/ 452547 w 7182356"/>
              <a:gd name="connsiteY9" fmla="*/ 2511072 h 4219185"/>
              <a:gd name="connsiteX10" fmla="*/ 306564 w 7182356"/>
              <a:gd name="connsiteY10" fmla="*/ 2773859 h 4219185"/>
              <a:gd name="connsiteX11" fmla="*/ 248171 w 7182356"/>
              <a:gd name="connsiteY11" fmla="*/ 3051244 h 4219185"/>
              <a:gd name="connsiteX12" fmla="*/ 248171 w 7182356"/>
              <a:gd name="connsiteY12" fmla="*/ 3328630 h 4219185"/>
              <a:gd name="connsiteX13" fmla="*/ 335761 w 7182356"/>
              <a:gd name="connsiteY13" fmla="*/ 3649814 h 4219185"/>
              <a:gd name="connsiteX14" fmla="*/ 452547 w 7182356"/>
              <a:gd name="connsiteY14" fmla="*/ 3868803 h 4219185"/>
              <a:gd name="connsiteX15" fmla="*/ 642325 w 7182356"/>
              <a:gd name="connsiteY15" fmla="*/ 4058593 h 4219185"/>
              <a:gd name="connsiteX16" fmla="*/ 861299 w 7182356"/>
              <a:gd name="connsiteY16" fmla="*/ 4102391 h 4219185"/>
              <a:gd name="connsiteX17" fmla="*/ 861299 w 7182356"/>
              <a:gd name="connsiteY17" fmla="*/ 4116990 h 4219185"/>
              <a:gd name="connsiteX18" fmla="*/ 992683 w 7182356"/>
              <a:gd name="connsiteY18" fmla="*/ 4146189 h 4219185"/>
              <a:gd name="connsiteX19" fmla="*/ 1167863 w 7182356"/>
              <a:gd name="connsiteY19" fmla="*/ 4175387 h 4219185"/>
              <a:gd name="connsiteX20" fmla="*/ 1386837 w 7182356"/>
              <a:gd name="connsiteY20" fmla="*/ 4204586 h 4219185"/>
              <a:gd name="connsiteX21" fmla="*/ 1591213 w 7182356"/>
              <a:gd name="connsiteY21" fmla="*/ 4204586 h 4219185"/>
              <a:gd name="connsiteX22" fmla="*/ 1839384 w 7182356"/>
              <a:gd name="connsiteY22" fmla="*/ 4219185 h 4219185"/>
              <a:gd name="connsiteX23" fmla="*/ 2087555 w 7182356"/>
              <a:gd name="connsiteY23" fmla="*/ 4219185 h 4219185"/>
              <a:gd name="connsiteX24" fmla="*/ 2364922 w 7182356"/>
              <a:gd name="connsiteY24" fmla="*/ 4219185 h 4219185"/>
              <a:gd name="connsiteX25" fmla="*/ 2554700 w 7182356"/>
              <a:gd name="connsiteY25" fmla="*/ 4219185 h 4219185"/>
              <a:gd name="connsiteX26" fmla="*/ 2773674 w 7182356"/>
              <a:gd name="connsiteY26" fmla="*/ 4219185 h 4219185"/>
              <a:gd name="connsiteX27" fmla="*/ 3007247 w 7182356"/>
              <a:gd name="connsiteY27" fmla="*/ 4131589 h 4219185"/>
              <a:gd name="connsiteX28" fmla="*/ 3094836 w 7182356"/>
              <a:gd name="connsiteY28" fmla="*/ 3985597 h 4219185"/>
              <a:gd name="connsiteX29" fmla="*/ 3094836 w 7182356"/>
              <a:gd name="connsiteY29" fmla="*/ 3985597 h 4219185"/>
              <a:gd name="connsiteX30" fmla="*/ 3182426 w 7182356"/>
              <a:gd name="connsiteY30" fmla="*/ 3795806 h 4219185"/>
              <a:gd name="connsiteX31" fmla="*/ 3430597 w 7182356"/>
              <a:gd name="connsiteY31" fmla="*/ 3795806 h 4219185"/>
              <a:gd name="connsiteX32" fmla="*/ 3824751 w 7182356"/>
              <a:gd name="connsiteY32" fmla="*/ 3795806 h 4219185"/>
              <a:gd name="connsiteX33" fmla="*/ 4408682 w 7182356"/>
              <a:gd name="connsiteY33" fmla="*/ 3795806 h 4219185"/>
              <a:gd name="connsiteX34" fmla="*/ 5007212 w 7182356"/>
              <a:gd name="connsiteY34" fmla="*/ 3781207 h 4219185"/>
              <a:gd name="connsiteX35" fmla="*/ 5313775 w 7182356"/>
              <a:gd name="connsiteY35" fmla="*/ 3766608 h 4219185"/>
              <a:gd name="connsiteX36" fmla="*/ 5561946 w 7182356"/>
              <a:gd name="connsiteY36" fmla="*/ 3766608 h 4219185"/>
              <a:gd name="connsiteX37" fmla="*/ 5737126 w 7182356"/>
              <a:gd name="connsiteY37" fmla="*/ 3752009 h 4219185"/>
              <a:gd name="connsiteX38" fmla="*/ 5737126 w 7182356"/>
              <a:gd name="connsiteY38" fmla="*/ 3752009 h 4219185"/>
              <a:gd name="connsiteX39" fmla="*/ 5926903 w 7182356"/>
              <a:gd name="connsiteY39" fmla="*/ 3620615 h 4219185"/>
              <a:gd name="connsiteX40" fmla="*/ 6043690 w 7182356"/>
              <a:gd name="connsiteY40" fmla="*/ 3460024 h 4219185"/>
              <a:gd name="connsiteX41" fmla="*/ 6116681 w 7182356"/>
              <a:gd name="connsiteY41" fmla="*/ 3314031 h 4219185"/>
              <a:gd name="connsiteX42" fmla="*/ 6175074 w 7182356"/>
              <a:gd name="connsiteY42" fmla="*/ 3080443 h 4219185"/>
              <a:gd name="connsiteX43" fmla="*/ 6233467 w 7182356"/>
              <a:gd name="connsiteY43" fmla="*/ 2832256 h 4219185"/>
              <a:gd name="connsiteX44" fmla="*/ 6306459 w 7182356"/>
              <a:gd name="connsiteY44" fmla="*/ 2525671 h 4219185"/>
              <a:gd name="connsiteX45" fmla="*/ 6364852 w 7182356"/>
              <a:gd name="connsiteY45" fmla="*/ 2292083 h 4219185"/>
              <a:gd name="connsiteX46" fmla="*/ 6423245 w 7182356"/>
              <a:gd name="connsiteY46" fmla="*/ 2043896 h 4219185"/>
              <a:gd name="connsiteX47" fmla="*/ 6437843 w 7182356"/>
              <a:gd name="connsiteY47" fmla="*/ 1824907 h 4219185"/>
              <a:gd name="connsiteX48" fmla="*/ 6437843 w 7182356"/>
              <a:gd name="connsiteY48" fmla="*/ 1605918 h 4219185"/>
              <a:gd name="connsiteX49" fmla="*/ 6437843 w 7182356"/>
              <a:gd name="connsiteY49" fmla="*/ 1445326 h 4219185"/>
              <a:gd name="connsiteX50" fmla="*/ 6437843 w 7182356"/>
              <a:gd name="connsiteY50" fmla="*/ 1211738 h 4219185"/>
              <a:gd name="connsiteX51" fmla="*/ 6437843 w 7182356"/>
              <a:gd name="connsiteY51" fmla="*/ 1065746 h 4219185"/>
              <a:gd name="connsiteX52" fmla="*/ 6481638 w 7182356"/>
              <a:gd name="connsiteY52" fmla="*/ 948952 h 4219185"/>
              <a:gd name="connsiteX53" fmla="*/ 6540031 w 7182356"/>
              <a:gd name="connsiteY53" fmla="*/ 832158 h 4219185"/>
              <a:gd name="connsiteX54" fmla="*/ 6627621 w 7182356"/>
              <a:gd name="connsiteY54" fmla="*/ 686165 h 4219185"/>
              <a:gd name="connsiteX55" fmla="*/ 6744407 w 7182356"/>
              <a:gd name="connsiteY55" fmla="*/ 583970 h 4219185"/>
              <a:gd name="connsiteX56" fmla="*/ 6846595 w 7182356"/>
              <a:gd name="connsiteY56" fmla="*/ 467176 h 4219185"/>
              <a:gd name="connsiteX57" fmla="*/ 6846595 w 7182356"/>
              <a:gd name="connsiteY57" fmla="*/ 467176 h 4219185"/>
              <a:gd name="connsiteX58" fmla="*/ 7094766 w 7182356"/>
              <a:gd name="connsiteY58" fmla="*/ 379580 h 4219185"/>
              <a:gd name="connsiteX59" fmla="*/ 7182356 w 7182356"/>
              <a:gd name="connsiteY59" fmla="*/ 189790 h 4219185"/>
              <a:gd name="connsiteX60" fmla="*/ 7182356 w 7182356"/>
              <a:gd name="connsiteY60" fmla="*/ 189790 h 4219185"/>
              <a:gd name="connsiteX61" fmla="*/ 7080168 w 7182356"/>
              <a:gd name="connsiteY61" fmla="*/ 0 h 4219185"/>
              <a:gd name="connsiteX0" fmla="*/ 0 w 7182356"/>
              <a:gd name="connsiteY0" fmla="*/ 875955 h 4219185"/>
              <a:gd name="connsiteX1" fmla="*/ 175180 w 7182356"/>
              <a:gd name="connsiteY1" fmla="*/ 978150 h 4219185"/>
              <a:gd name="connsiteX2" fmla="*/ 1007282 w 7182356"/>
              <a:gd name="connsiteY2" fmla="*/ 978150 h 4219185"/>
              <a:gd name="connsiteX3" fmla="*/ 1080273 w 7182356"/>
              <a:gd name="connsiteY3" fmla="*/ 1080345 h 4219185"/>
              <a:gd name="connsiteX4" fmla="*/ 1109470 w 7182356"/>
              <a:gd name="connsiteY4" fmla="*/ 1226338 h 4219185"/>
              <a:gd name="connsiteX5" fmla="*/ 1065675 w 7182356"/>
              <a:gd name="connsiteY5" fmla="*/ 1459926 h 4219185"/>
              <a:gd name="connsiteX6" fmla="*/ 992683 w 7182356"/>
              <a:gd name="connsiteY6" fmla="*/ 1722712 h 4219185"/>
              <a:gd name="connsiteX7" fmla="*/ 744513 w 7182356"/>
              <a:gd name="connsiteY7" fmla="*/ 2029297 h 4219185"/>
              <a:gd name="connsiteX8" fmla="*/ 569333 w 7182356"/>
              <a:gd name="connsiteY8" fmla="*/ 2277484 h 4219185"/>
              <a:gd name="connsiteX9" fmla="*/ 452547 w 7182356"/>
              <a:gd name="connsiteY9" fmla="*/ 2511072 h 4219185"/>
              <a:gd name="connsiteX10" fmla="*/ 306564 w 7182356"/>
              <a:gd name="connsiteY10" fmla="*/ 2773859 h 4219185"/>
              <a:gd name="connsiteX11" fmla="*/ 248171 w 7182356"/>
              <a:gd name="connsiteY11" fmla="*/ 3051244 h 4219185"/>
              <a:gd name="connsiteX12" fmla="*/ 248171 w 7182356"/>
              <a:gd name="connsiteY12" fmla="*/ 3328630 h 4219185"/>
              <a:gd name="connsiteX13" fmla="*/ 335761 w 7182356"/>
              <a:gd name="connsiteY13" fmla="*/ 3649814 h 4219185"/>
              <a:gd name="connsiteX14" fmla="*/ 452547 w 7182356"/>
              <a:gd name="connsiteY14" fmla="*/ 3868803 h 4219185"/>
              <a:gd name="connsiteX15" fmla="*/ 642325 w 7182356"/>
              <a:gd name="connsiteY15" fmla="*/ 4058593 h 4219185"/>
              <a:gd name="connsiteX16" fmla="*/ 861299 w 7182356"/>
              <a:gd name="connsiteY16" fmla="*/ 4102391 h 4219185"/>
              <a:gd name="connsiteX17" fmla="*/ 861299 w 7182356"/>
              <a:gd name="connsiteY17" fmla="*/ 4116990 h 4219185"/>
              <a:gd name="connsiteX18" fmla="*/ 992683 w 7182356"/>
              <a:gd name="connsiteY18" fmla="*/ 4146189 h 4219185"/>
              <a:gd name="connsiteX19" fmla="*/ 1167863 w 7182356"/>
              <a:gd name="connsiteY19" fmla="*/ 4175387 h 4219185"/>
              <a:gd name="connsiteX20" fmla="*/ 1386837 w 7182356"/>
              <a:gd name="connsiteY20" fmla="*/ 4204586 h 4219185"/>
              <a:gd name="connsiteX21" fmla="*/ 1591213 w 7182356"/>
              <a:gd name="connsiteY21" fmla="*/ 4204586 h 4219185"/>
              <a:gd name="connsiteX22" fmla="*/ 1839384 w 7182356"/>
              <a:gd name="connsiteY22" fmla="*/ 4219185 h 4219185"/>
              <a:gd name="connsiteX23" fmla="*/ 2087555 w 7182356"/>
              <a:gd name="connsiteY23" fmla="*/ 4219185 h 4219185"/>
              <a:gd name="connsiteX24" fmla="*/ 2364922 w 7182356"/>
              <a:gd name="connsiteY24" fmla="*/ 4219185 h 4219185"/>
              <a:gd name="connsiteX25" fmla="*/ 2554700 w 7182356"/>
              <a:gd name="connsiteY25" fmla="*/ 4219185 h 4219185"/>
              <a:gd name="connsiteX26" fmla="*/ 2773674 w 7182356"/>
              <a:gd name="connsiteY26" fmla="*/ 4219185 h 4219185"/>
              <a:gd name="connsiteX27" fmla="*/ 3007247 w 7182356"/>
              <a:gd name="connsiteY27" fmla="*/ 4131589 h 4219185"/>
              <a:gd name="connsiteX28" fmla="*/ 3094836 w 7182356"/>
              <a:gd name="connsiteY28" fmla="*/ 3985597 h 4219185"/>
              <a:gd name="connsiteX29" fmla="*/ 3094836 w 7182356"/>
              <a:gd name="connsiteY29" fmla="*/ 3985597 h 4219185"/>
              <a:gd name="connsiteX30" fmla="*/ 3182426 w 7182356"/>
              <a:gd name="connsiteY30" fmla="*/ 3795806 h 4219185"/>
              <a:gd name="connsiteX31" fmla="*/ 3430597 w 7182356"/>
              <a:gd name="connsiteY31" fmla="*/ 3795806 h 4219185"/>
              <a:gd name="connsiteX32" fmla="*/ 3824751 w 7182356"/>
              <a:gd name="connsiteY32" fmla="*/ 3795806 h 4219185"/>
              <a:gd name="connsiteX33" fmla="*/ 4408682 w 7182356"/>
              <a:gd name="connsiteY33" fmla="*/ 3795806 h 4219185"/>
              <a:gd name="connsiteX34" fmla="*/ 5007212 w 7182356"/>
              <a:gd name="connsiteY34" fmla="*/ 3781207 h 4219185"/>
              <a:gd name="connsiteX35" fmla="*/ 5313775 w 7182356"/>
              <a:gd name="connsiteY35" fmla="*/ 3766608 h 4219185"/>
              <a:gd name="connsiteX36" fmla="*/ 5561946 w 7182356"/>
              <a:gd name="connsiteY36" fmla="*/ 3766608 h 4219185"/>
              <a:gd name="connsiteX37" fmla="*/ 5737126 w 7182356"/>
              <a:gd name="connsiteY37" fmla="*/ 3752009 h 4219185"/>
              <a:gd name="connsiteX38" fmla="*/ 5737126 w 7182356"/>
              <a:gd name="connsiteY38" fmla="*/ 3752009 h 4219185"/>
              <a:gd name="connsiteX39" fmla="*/ 5926903 w 7182356"/>
              <a:gd name="connsiteY39" fmla="*/ 3620615 h 4219185"/>
              <a:gd name="connsiteX40" fmla="*/ 6043690 w 7182356"/>
              <a:gd name="connsiteY40" fmla="*/ 3460024 h 4219185"/>
              <a:gd name="connsiteX41" fmla="*/ 6116681 w 7182356"/>
              <a:gd name="connsiteY41" fmla="*/ 3314031 h 4219185"/>
              <a:gd name="connsiteX42" fmla="*/ 6175074 w 7182356"/>
              <a:gd name="connsiteY42" fmla="*/ 3080443 h 4219185"/>
              <a:gd name="connsiteX43" fmla="*/ 6233467 w 7182356"/>
              <a:gd name="connsiteY43" fmla="*/ 2832256 h 4219185"/>
              <a:gd name="connsiteX44" fmla="*/ 6306459 w 7182356"/>
              <a:gd name="connsiteY44" fmla="*/ 2525671 h 4219185"/>
              <a:gd name="connsiteX45" fmla="*/ 6364852 w 7182356"/>
              <a:gd name="connsiteY45" fmla="*/ 2292083 h 4219185"/>
              <a:gd name="connsiteX46" fmla="*/ 6423245 w 7182356"/>
              <a:gd name="connsiteY46" fmla="*/ 2043896 h 4219185"/>
              <a:gd name="connsiteX47" fmla="*/ 6437843 w 7182356"/>
              <a:gd name="connsiteY47" fmla="*/ 1824907 h 4219185"/>
              <a:gd name="connsiteX48" fmla="*/ 6437843 w 7182356"/>
              <a:gd name="connsiteY48" fmla="*/ 1605918 h 4219185"/>
              <a:gd name="connsiteX49" fmla="*/ 6437843 w 7182356"/>
              <a:gd name="connsiteY49" fmla="*/ 1445326 h 4219185"/>
              <a:gd name="connsiteX50" fmla="*/ 6437843 w 7182356"/>
              <a:gd name="connsiteY50" fmla="*/ 1211738 h 4219185"/>
              <a:gd name="connsiteX51" fmla="*/ 6437843 w 7182356"/>
              <a:gd name="connsiteY51" fmla="*/ 1065746 h 4219185"/>
              <a:gd name="connsiteX52" fmla="*/ 6481638 w 7182356"/>
              <a:gd name="connsiteY52" fmla="*/ 948952 h 4219185"/>
              <a:gd name="connsiteX53" fmla="*/ 6540031 w 7182356"/>
              <a:gd name="connsiteY53" fmla="*/ 832158 h 4219185"/>
              <a:gd name="connsiteX54" fmla="*/ 6627621 w 7182356"/>
              <a:gd name="connsiteY54" fmla="*/ 686165 h 4219185"/>
              <a:gd name="connsiteX55" fmla="*/ 6744407 w 7182356"/>
              <a:gd name="connsiteY55" fmla="*/ 583970 h 4219185"/>
              <a:gd name="connsiteX56" fmla="*/ 6846595 w 7182356"/>
              <a:gd name="connsiteY56" fmla="*/ 467176 h 4219185"/>
              <a:gd name="connsiteX57" fmla="*/ 6904988 w 7182356"/>
              <a:gd name="connsiteY57" fmla="*/ 510974 h 4219185"/>
              <a:gd name="connsiteX58" fmla="*/ 7094766 w 7182356"/>
              <a:gd name="connsiteY58" fmla="*/ 379580 h 4219185"/>
              <a:gd name="connsiteX59" fmla="*/ 7182356 w 7182356"/>
              <a:gd name="connsiteY59" fmla="*/ 189790 h 4219185"/>
              <a:gd name="connsiteX60" fmla="*/ 7182356 w 7182356"/>
              <a:gd name="connsiteY60" fmla="*/ 189790 h 4219185"/>
              <a:gd name="connsiteX61" fmla="*/ 7080168 w 7182356"/>
              <a:gd name="connsiteY61" fmla="*/ 0 h 4219185"/>
              <a:gd name="connsiteX0" fmla="*/ 0 w 7182356"/>
              <a:gd name="connsiteY0" fmla="*/ 875955 h 4219185"/>
              <a:gd name="connsiteX1" fmla="*/ 175180 w 7182356"/>
              <a:gd name="connsiteY1" fmla="*/ 978150 h 4219185"/>
              <a:gd name="connsiteX2" fmla="*/ 1007282 w 7182356"/>
              <a:gd name="connsiteY2" fmla="*/ 978150 h 4219185"/>
              <a:gd name="connsiteX3" fmla="*/ 1080273 w 7182356"/>
              <a:gd name="connsiteY3" fmla="*/ 1080345 h 4219185"/>
              <a:gd name="connsiteX4" fmla="*/ 1109470 w 7182356"/>
              <a:gd name="connsiteY4" fmla="*/ 1226338 h 4219185"/>
              <a:gd name="connsiteX5" fmla="*/ 1065675 w 7182356"/>
              <a:gd name="connsiteY5" fmla="*/ 1459926 h 4219185"/>
              <a:gd name="connsiteX6" fmla="*/ 992683 w 7182356"/>
              <a:gd name="connsiteY6" fmla="*/ 1722712 h 4219185"/>
              <a:gd name="connsiteX7" fmla="*/ 744513 w 7182356"/>
              <a:gd name="connsiteY7" fmla="*/ 2029297 h 4219185"/>
              <a:gd name="connsiteX8" fmla="*/ 569333 w 7182356"/>
              <a:gd name="connsiteY8" fmla="*/ 2277484 h 4219185"/>
              <a:gd name="connsiteX9" fmla="*/ 452547 w 7182356"/>
              <a:gd name="connsiteY9" fmla="*/ 2511072 h 4219185"/>
              <a:gd name="connsiteX10" fmla="*/ 306564 w 7182356"/>
              <a:gd name="connsiteY10" fmla="*/ 2773859 h 4219185"/>
              <a:gd name="connsiteX11" fmla="*/ 248171 w 7182356"/>
              <a:gd name="connsiteY11" fmla="*/ 3051244 h 4219185"/>
              <a:gd name="connsiteX12" fmla="*/ 248171 w 7182356"/>
              <a:gd name="connsiteY12" fmla="*/ 3328630 h 4219185"/>
              <a:gd name="connsiteX13" fmla="*/ 335761 w 7182356"/>
              <a:gd name="connsiteY13" fmla="*/ 3649814 h 4219185"/>
              <a:gd name="connsiteX14" fmla="*/ 452547 w 7182356"/>
              <a:gd name="connsiteY14" fmla="*/ 3868803 h 4219185"/>
              <a:gd name="connsiteX15" fmla="*/ 642325 w 7182356"/>
              <a:gd name="connsiteY15" fmla="*/ 4058593 h 4219185"/>
              <a:gd name="connsiteX16" fmla="*/ 861299 w 7182356"/>
              <a:gd name="connsiteY16" fmla="*/ 4102391 h 4219185"/>
              <a:gd name="connsiteX17" fmla="*/ 861299 w 7182356"/>
              <a:gd name="connsiteY17" fmla="*/ 4116990 h 4219185"/>
              <a:gd name="connsiteX18" fmla="*/ 992683 w 7182356"/>
              <a:gd name="connsiteY18" fmla="*/ 4146189 h 4219185"/>
              <a:gd name="connsiteX19" fmla="*/ 1167863 w 7182356"/>
              <a:gd name="connsiteY19" fmla="*/ 4175387 h 4219185"/>
              <a:gd name="connsiteX20" fmla="*/ 1386837 w 7182356"/>
              <a:gd name="connsiteY20" fmla="*/ 4204586 h 4219185"/>
              <a:gd name="connsiteX21" fmla="*/ 1591213 w 7182356"/>
              <a:gd name="connsiteY21" fmla="*/ 4204586 h 4219185"/>
              <a:gd name="connsiteX22" fmla="*/ 1839384 w 7182356"/>
              <a:gd name="connsiteY22" fmla="*/ 4219185 h 4219185"/>
              <a:gd name="connsiteX23" fmla="*/ 2087555 w 7182356"/>
              <a:gd name="connsiteY23" fmla="*/ 4219185 h 4219185"/>
              <a:gd name="connsiteX24" fmla="*/ 2364922 w 7182356"/>
              <a:gd name="connsiteY24" fmla="*/ 4219185 h 4219185"/>
              <a:gd name="connsiteX25" fmla="*/ 2554700 w 7182356"/>
              <a:gd name="connsiteY25" fmla="*/ 4219185 h 4219185"/>
              <a:gd name="connsiteX26" fmla="*/ 2773674 w 7182356"/>
              <a:gd name="connsiteY26" fmla="*/ 4219185 h 4219185"/>
              <a:gd name="connsiteX27" fmla="*/ 3007247 w 7182356"/>
              <a:gd name="connsiteY27" fmla="*/ 4131589 h 4219185"/>
              <a:gd name="connsiteX28" fmla="*/ 3094836 w 7182356"/>
              <a:gd name="connsiteY28" fmla="*/ 3985597 h 4219185"/>
              <a:gd name="connsiteX29" fmla="*/ 3094836 w 7182356"/>
              <a:gd name="connsiteY29" fmla="*/ 3985597 h 4219185"/>
              <a:gd name="connsiteX30" fmla="*/ 3182426 w 7182356"/>
              <a:gd name="connsiteY30" fmla="*/ 3795806 h 4219185"/>
              <a:gd name="connsiteX31" fmla="*/ 3430597 w 7182356"/>
              <a:gd name="connsiteY31" fmla="*/ 3795806 h 4219185"/>
              <a:gd name="connsiteX32" fmla="*/ 3824751 w 7182356"/>
              <a:gd name="connsiteY32" fmla="*/ 3795806 h 4219185"/>
              <a:gd name="connsiteX33" fmla="*/ 4408682 w 7182356"/>
              <a:gd name="connsiteY33" fmla="*/ 3795806 h 4219185"/>
              <a:gd name="connsiteX34" fmla="*/ 5007212 w 7182356"/>
              <a:gd name="connsiteY34" fmla="*/ 3781207 h 4219185"/>
              <a:gd name="connsiteX35" fmla="*/ 5313775 w 7182356"/>
              <a:gd name="connsiteY35" fmla="*/ 3766608 h 4219185"/>
              <a:gd name="connsiteX36" fmla="*/ 5561946 w 7182356"/>
              <a:gd name="connsiteY36" fmla="*/ 3766608 h 4219185"/>
              <a:gd name="connsiteX37" fmla="*/ 5737126 w 7182356"/>
              <a:gd name="connsiteY37" fmla="*/ 3752009 h 4219185"/>
              <a:gd name="connsiteX38" fmla="*/ 5737126 w 7182356"/>
              <a:gd name="connsiteY38" fmla="*/ 3752009 h 4219185"/>
              <a:gd name="connsiteX39" fmla="*/ 5926903 w 7182356"/>
              <a:gd name="connsiteY39" fmla="*/ 3620615 h 4219185"/>
              <a:gd name="connsiteX40" fmla="*/ 6043690 w 7182356"/>
              <a:gd name="connsiteY40" fmla="*/ 3460024 h 4219185"/>
              <a:gd name="connsiteX41" fmla="*/ 6116681 w 7182356"/>
              <a:gd name="connsiteY41" fmla="*/ 3314031 h 4219185"/>
              <a:gd name="connsiteX42" fmla="*/ 6175074 w 7182356"/>
              <a:gd name="connsiteY42" fmla="*/ 3080443 h 4219185"/>
              <a:gd name="connsiteX43" fmla="*/ 6233467 w 7182356"/>
              <a:gd name="connsiteY43" fmla="*/ 2832256 h 4219185"/>
              <a:gd name="connsiteX44" fmla="*/ 6306459 w 7182356"/>
              <a:gd name="connsiteY44" fmla="*/ 2525671 h 4219185"/>
              <a:gd name="connsiteX45" fmla="*/ 6364852 w 7182356"/>
              <a:gd name="connsiteY45" fmla="*/ 2292083 h 4219185"/>
              <a:gd name="connsiteX46" fmla="*/ 6423245 w 7182356"/>
              <a:gd name="connsiteY46" fmla="*/ 2043896 h 4219185"/>
              <a:gd name="connsiteX47" fmla="*/ 6437843 w 7182356"/>
              <a:gd name="connsiteY47" fmla="*/ 1824907 h 4219185"/>
              <a:gd name="connsiteX48" fmla="*/ 6437843 w 7182356"/>
              <a:gd name="connsiteY48" fmla="*/ 1605918 h 4219185"/>
              <a:gd name="connsiteX49" fmla="*/ 6437843 w 7182356"/>
              <a:gd name="connsiteY49" fmla="*/ 1445326 h 4219185"/>
              <a:gd name="connsiteX50" fmla="*/ 6437843 w 7182356"/>
              <a:gd name="connsiteY50" fmla="*/ 1211738 h 4219185"/>
              <a:gd name="connsiteX51" fmla="*/ 6437843 w 7182356"/>
              <a:gd name="connsiteY51" fmla="*/ 1065746 h 4219185"/>
              <a:gd name="connsiteX52" fmla="*/ 6481638 w 7182356"/>
              <a:gd name="connsiteY52" fmla="*/ 948952 h 4219185"/>
              <a:gd name="connsiteX53" fmla="*/ 6540031 w 7182356"/>
              <a:gd name="connsiteY53" fmla="*/ 832158 h 4219185"/>
              <a:gd name="connsiteX54" fmla="*/ 6627621 w 7182356"/>
              <a:gd name="connsiteY54" fmla="*/ 686165 h 4219185"/>
              <a:gd name="connsiteX55" fmla="*/ 6744407 w 7182356"/>
              <a:gd name="connsiteY55" fmla="*/ 583970 h 4219185"/>
              <a:gd name="connsiteX56" fmla="*/ 6890389 w 7182356"/>
              <a:gd name="connsiteY56" fmla="*/ 540173 h 4219185"/>
              <a:gd name="connsiteX57" fmla="*/ 6904988 w 7182356"/>
              <a:gd name="connsiteY57" fmla="*/ 510974 h 4219185"/>
              <a:gd name="connsiteX58" fmla="*/ 7094766 w 7182356"/>
              <a:gd name="connsiteY58" fmla="*/ 379580 h 4219185"/>
              <a:gd name="connsiteX59" fmla="*/ 7182356 w 7182356"/>
              <a:gd name="connsiteY59" fmla="*/ 189790 h 4219185"/>
              <a:gd name="connsiteX60" fmla="*/ 7182356 w 7182356"/>
              <a:gd name="connsiteY60" fmla="*/ 189790 h 4219185"/>
              <a:gd name="connsiteX61" fmla="*/ 7080168 w 7182356"/>
              <a:gd name="connsiteY61" fmla="*/ 0 h 4219185"/>
              <a:gd name="connsiteX0" fmla="*/ 0 w 7182356"/>
              <a:gd name="connsiteY0" fmla="*/ 875955 h 4219185"/>
              <a:gd name="connsiteX1" fmla="*/ 175180 w 7182356"/>
              <a:gd name="connsiteY1" fmla="*/ 978150 h 4219185"/>
              <a:gd name="connsiteX2" fmla="*/ 1007282 w 7182356"/>
              <a:gd name="connsiteY2" fmla="*/ 978150 h 4219185"/>
              <a:gd name="connsiteX3" fmla="*/ 1080273 w 7182356"/>
              <a:gd name="connsiteY3" fmla="*/ 1080345 h 4219185"/>
              <a:gd name="connsiteX4" fmla="*/ 1109470 w 7182356"/>
              <a:gd name="connsiteY4" fmla="*/ 1226338 h 4219185"/>
              <a:gd name="connsiteX5" fmla="*/ 1065675 w 7182356"/>
              <a:gd name="connsiteY5" fmla="*/ 1459926 h 4219185"/>
              <a:gd name="connsiteX6" fmla="*/ 992683 w 7182356"/>
              <a:gd name="connsiteY6" fmla="*/ 1722712 h 4219185"/>
              <a:gd name="connsiteX7" fmla="*/ 744513 w 7182356"/>
              <a:gd name="connsiteY7" fmla="*/ 2029297 h 4219185"/>
              <a:gd name="connsiteX8" fmla="*/ 569333 w 7182356"/>
              <a:gd name="connsiteY8" fmla="*/ 2277484 h 4219185"/>
              <a:gd name="connsiteX9" fmla="*/ 452547 w 7182356"/>
              <a:gd name="connsiteY9" fmla="*/ 2511072 h 4219185"/>
              <a:gd name="connsiteX10" fmla="*/ 306564 w 7182356"/>
              <a:gd name="connsiteY10" fmla="*/ 2773859 h 4219185"/>
              <a:gd name="connsiteX11" fmla="*/ 248171 w 7182356"/>
              <a:gd name="connsiteY11" fmla="*/ 3051244 h 4219185"/>
              <a:gd name="connsiteX12" fmla="*/ 248171 w 7182356"/>
              <a:gd name="connsiteY12" fmla="*/ 3328630 h 4219185"/>
              <a:gd name="connsiteX13" fmla="*/ 335761 w 7182356"/>
              <a:gd name="connsiteY13" fmla="*/ 3649814 h 4219185"/>
              <a:gd name="connsiteX14" fmla="*/ 452547 w 7182356"/>
              <a:gd name="connsiteY14" fmla="*/ 3868803 h 4219185"/>
              <a:gd name="connsiteX15" fmla="*/ 642325 w 7182356"/>
              <a:gd name="connsiteY15" fmla="*/ 4058593 h 4219185"/>
              <a:gd name="connsiteX16" fmla="*/ 861299 w 7182356"/>
              <a:gd name="connsiteY16" fmla="*/ 4102391 h 4219185"/>
              <a:gd name="connsiteX17" fmla="*/ 861299 w 7182356"/>
              <a:gd name="connsiteY17" fmla="*/ 4116990 h 4219185"/>
              <a:gd name="connsiteX18" fmla="*/ 992683 w 7182356"/>
              <a:gd name="connsiteY18" fmla="*/ 4146189 h 4219185"/>
              <a:gd name="connsiteX19" fmla="*/ 1167863 w 7182356"/>
              <a:gd name="connsiteY19" fmla="*/ 4175387 h 4219185"/>
              <a:gd name="connsiteX20" fmla="*/ 1386837 w 7182356"/>
              <a:gd name="connsiteY20" fmla="*/ 4204586 h 4219185"/>
              <a:gd name="connsiteX21" fmla="*/ 1591213 w 7182356"/>
              <a:gd name="connsiteY21" fmla="*/ 4204586 h 4219185"/>
              <a:gd name="connsiteX22" fmla="*/ 1839384 w 7182356"/>
              <a:gd name="connsiteY22" fmla="*/ 4219185 h 4219185"/>
              <a:gd name="connsiteX23" fmla="*/ 2087555 w 7182356"/>
              <a:gd name="connsiteY23" fmla="*/ 4219185 h 4219185"/>
              <a:gd name="connsiteX24" fmla="*/ 2364922 w 7182356"/>
              <a:gd name="connsiteY24" fmla="*/ 4219185 h 4219185"/>
              <a:gd name="connsiteX25" fmla="*/ 2554700 w 7182356"/>
              <a:gd name="connsiteY25" fmla="*/ 4219185 h 4219185"/>
              <a:gd name="connsiteX26" fmla="*/ 2773674 w 7182356"/>
              <a:gd name="connsiteY26" fmla="*/ 4219185 h 4219185"/>
              <a:gd name="connsiteX27" fmla="*/ 3007247 w 7182356"/>
              <a:gd name="connsiteY27" fmla="*/ 4131589 h 4219185"/>
              <a:gd name="connsiteX28" fmla="*/ 3094836 w 7182356"/>
              <a:gd name="connsiteY28" fmla="*/ 3985597 h 4219185"/>
              <a:gd name="connsiteX29" fmla="*/ 3094836 w 7182356"/>
              <a:gd name="connsiteY29" fmla="*/ 3985597 h 4219185"/>
              <a:gd name="connsiteX30" fmla="*/ 3182426 w 7182356"/>
              <a:gd name="connsiteY30" fmla="*/ 3795806 h 4219185"/>
              <a:gd name="connsiteX31" fmla="*/ 3430597 w 7182356"/>
              <a:gd name="connsiteY31" fmla="*/ 3795806 h 4219185"/>
              <a:gd name="connsiteX32" fmla="*/ 3824751 w 7182356"/>
              <a:gd name="connsiteY32" fmla="*/ 3795806 h 4219185"/>
              <a:gd name="connsiteX33" fmla="*/ 4408682 w 7182356"/>
              <a:gd name="connsiteY33" fmla="*/ 3795806 h 4219185"/>
              <a:gd name="connsiteX34" fmla="*/ 5007212 w 7182356"/>
              <a:gd name="connsiteY34" fmla="*/ 3781207 h 4219185"/>
              <a:gd name="connsiteX35" fmla="*/ 5313775 w 7182356"/>
              <a:gd name="connsiteY35" fmla="*/ 3766608 h 4219185"/>
              <a:gd name="connsiteX36" fmla="*/ 5561946 w 7182356"/>
              <a:gd name="connsiteY36" fmla="*/ 3766608 h 4219185"/>
              <a:gd name="connsiteX37" fmla="*/ 5737126 w 7182356"/>
              <a:gd name="connsiteY37" fmla="*/ 3752009 h 4219185"/>
              <a:gd name="connsiteX38" fmla="*/ 5737126 w 7182356"/>
              <a:gd name="connsiteY38" fmla="*/ 3752009 h 4219185"/>
              <a:gd name="connsiteX39" fmla="*/ 5926903 w 7182356"/>
              <a:gd name="connsiteY39" fmla="*/ 3620615 h 4219185"/>
              <a:gd name="connsiteX40" fmla="*/ 6043690 w 7182356"/>
              <a:gd name="connsiteY40" fmla="*/ 3460024 h 4219185"/>
              <a:gd name="connsiteX41" fmla="*/ 6116681 w 7182356"/>
              <a:gd name="connsiteY41" fmla="*/ 3314031 h 4219185"/>
              <a:gd name="connsiteX42" fmla="*/ 6175074 w 7182356"/>
              <a:gd name="connsiteY42" fmla="*/ 3080443 h 4219185"/>
              <a:gd name="connsiteX43" fmla="*/ 6233467 w 7182356"/>
              <a:gd name="connsiteY43" fmla="*/ 2832256 h 4219185"/>
              <a:gd name="connsiteX44" fmla="*/ 6306459 w 7182356"/>
              <a:gd name="connsiteY44" fmla="*/ 2525671 h 4219185"/>
              <a:gd name="connsiteX45" fmla="*/ 6364852 w 7182356"/>
              <a:gd name="connsiteY45" fmla="*/ 2292083 h 4219185"/>
              <a:gd name="connsiteX46" fmla="*/ 6423245 w 7182356"/>
              <a:gd name="connsiteY46" fmla="*/ 2043896 h 4219185"/>
              <a:gd name="connsiteX47" fmla="*/ 6437843 w 7182356"/>
              <a:gd name="connsiteY47" fmla="*/ 1824907 h 4219185"/>
              <a:gd name="connsiteX48" fmla="*/ 6437843 w 7182356"/>
              <a:gd name="connsiteY48" fmla="*/ 1605918 h 4219185"/>
              <a:gd name="connsiteX49" fmla="*/ 6437843 w 7182356"/>
              <a:gd name="connsiteY49" fmla="*/ 1445326 h 4219185"/>
              <a:gd name="connsiteX50" fmla="*/ 6437843 w 7182356"/>
              <a:gd name="connsiteY50" fmla="*/ 1211738 h 4219185"/>
              <a:gd name="connsiteX51" fmla="*/ 6437843 w 7182356"/>
              <a:gd name="connsiteY51" fmla="*/ 1065746 h 4219185"/>
              <a:gd name="connsiteX52" fmla="*/ 6481638 w 7182356"/>
              <a:gd name="connsiteY52" fmla="*/ 948952 h 4219185"/>
              <a:gd name="connsiteX53" fmla="*/ 6540031 w 7182356"/>
              <a:gd name="connsiteY53" fmla="*/ 832158 h 4219185"/>
              <a:gd name="connsiteX54" fmla="*/ 6627621 w 7182356"/>
              <a:gd name="connsiteY54" fmla="*/ 686165 h 4219185"/>
              <a:gd name="connsiteX55" fmla="*/ 6788202 w 7182356"/>
              <a:gd name="connsiteY55" fmla="*/ 613169 h 4219185"/>
              <a:gd name="connsiteX56" fmla="*/ 6890389 w 7182356"/>
              <a:gd name="connsiteY56" fmla="*/ 540173 h 4219185"/>
              <a:gd name="connsiteX57" fmla="*/ 6904988 w 7182356"/>
              <a:gd name="connsiteY57" fmla="*/ 510974 h 4219185"/>
              <a:gd name="connsiteX58" fmla="*/ 7094766 w 7182356"/>
              <a:gd name="connsiteY58" fmla="*/ 379580 h 4219185"/>
              <a:gd name="connsiteX59" fmla="*/ 7182356 w 7182356"/>
              <a:gd name="connsiteY59" fmla="*/ 189790 h 4219185"/>
              <a:gd name="connsiteX60" fmla="*/ 7182356 w 7182356"/>
              <a:gd name="connsiteY60" fmla="*/ 189790 h 4219185"/>
              <a:gd name="connsiteX61" fmla="*/ 7080168 w 7182356"/>
              <a:gd name="connsiteY61" fmla="*/ 0 h 4219185"/>
              <a:gd name="connsiteX0" fmla="*/ 0 w 7211553"/>
              <a:gd name="connsiteY0" fmla="*/ 832158 h 4175388"/>
              <a:gd name="connsiteX1" fmla="*/ 175180 w 7211553"/>
              <a:gd name="connsiteY1" fmla="*/ 934353 h 4175388"/>
              <a:gd name="connsiteX2" fmla="*/ 1007282 w 7211553"/>
              <a:gd name="connsiteY2" fmla="*/ 934353 h 4175388"/>
              <a:gd name="connsiteX3" fmla="*/ 1080273 w 7211553"/>
              <a:gd name="connsiteY3" fmla="*/ 1036548 h 4175388"/>
              <a:gd name="connsiteX4" fmla="*/ 1109470 w 7211553"/>
              <a:gd name="connsiteY4" fmla="*/ 1182541 h 4175388"/>
              <a:gd name="connsiteX5" fmla="*/ 1065675 w 7211553"/>
              <a:gd name="connsiteY5" fmla="*/ 1416129 h 4175388"/>
              <a:gd name="connsiteX6" fmla="*/ 992683 w 7211553"/>
              <a:gd name="connsiteY6" fmla="*/ 1678915 h 4175388"/>
              <a:gd name="connsiteX7" fmla="*/ 744513 w 7211553"/>
              <a:gd name="connsiteY7" fmla="*/ 1985500 h 4175388"/>
              <a:gd name="connsiteX8" fmla="*/ 569333 w 7211553"/>
              <a:gd name="connsiteY8" fmla="*/ 2233687 h 4175388"/>
              <a:gd name="connsiteX9" fmla="*/ 452547 w 7211553"/>
              <a:gd name="connsiteY9" fmla="*/ 2467275 h 4175388"/>
              <a:gd name="connsiteX10" fmla="*/ 306564 w 7211553"/>
              <a:gd name="connsiteY10" fmla="*/ 2730062 h 4175388"/>
              <a:gd name="connsiteX11" fmla="*/ 248171 w 7211553"/>
              <a:gd name="connsiteY11" fmla="*/ 3007447 h 4175388"/>
              <a:gd name="connsiteX12" fmla="*/ 248171 w 7211553"/>
              <a:gd name="connsiteY12" fmla="*/ 3284833 h 4175388"/>
              <a:gd name="connsiteX13" fmla="*/ 335761 w 7211553"/>
              <a:gd name="connsiteY13" fmla="*/ 3606017 h 4175388"/>
              <a:gd name="connsiteX14" fmla="*/ 452547 w 7211553"/>
              <a:gd name="connsiteY14" fmla="*/ 3825006 h 4175388"/>
              <a:gd name="connsiteX15" fmla="*/ 642325 w 7211553"/>
              <a:gd name="connsiteY15" fmla="*/ 4014796 h 4175388"/>
              <a:gd name="connsiteX16" fmla="*/ 861299 w 7211553"/>
              <a:gd name="connsiteY16" fmla="*/ 4058594 h 4175388"/>
              <a:gd name="connsiteX17" fmla="*/ 861299 w 7211553"/>
              <a:gd name="connsiteY17" fmla="*/ 4073193 h 4175388"/>
              <a:gd name="connsiteX18" fmla="*/ 992683 w 7211553"/>
              <a:gd name="connsiteY18" fmla="*/ 4102392 h 4175388"/>
              <a:gd name="connsiteX19" fmla="*/ 1167863 w 7211553"/>
              <a:gd name="connsiteY19" fmla="*/ 4131590 h 4175388"/>
              <a:gd name="connsiteX20" fmla="*/ 1386837 w 7211553"/>
              <a:gd name="connsiteY20" fmla="*/ 4160789 h 4175388"/>
              <a:gd name="connsiteX21" fmla="*/ 1591213 w 7211553"/>
              <a:gd name="connsiteY21" fmla="*/ 4160789 h 4175388"/>
              <a:gd name="connsiteX22" fmla="*/ 1839384 w 7211553"/>
              <a:gd name="connsiteY22" fmla="*/ 4175388 h 4175388"/>
              <a:gd name="connsiteX23" fmla="*/ 2087555 w 7211553"/>
              <a:gd name="connsiteY23" fmla="*/ 4175388 h 4175388"/>
              <a:gd name="connsiteX24" fmla="*/ 2364922 w 7211553"/>
              <a:gd name="connsiteY24" fmla="*/ 4175388 h 4175388"/>
              <a:gd name="connsiteX25" fmla="*/ 2554700 w 7211553"/>
              <a:gd name="connsiteY25" fmla="*/ 4175388 h 4175388"/>
              <a:gd name="connsiteX26" fmla="*/ 2773674 w 7211553"/>
              <a:gd name="connsiteY26" fmla="*/ 4175388 h 4175388"/>
              <a:gd name="connsiteX27" fmla="*/ 3007247 w 7211553"/>
              <a:gd name="connsiteY27" fmla="*/ 4087792 h 4175388"/>
              <a:gd name="connsiteX28" fmla="*/ 3094836 w 7211553"/>
              <a:gd name="connsiteY28" fmla="*/ 3941800 h 4175388"/>
              <a:gd name="connsiteX29" fmla="*/ 3094836 w 7211553"/>
              <a:gd name="connsiteY29" fmla="*/ 3941800 h 4175388"/>
              <a:gd name="connsiteX30" fmla="*/ 3182426 w 7211553"/>
              <a:gd name="connsiteY30" fmla="*/ 3752009 h 4175388"/>
              <a:gd name="connsiteX31" fmla="*/ 3430597 w 7211553"/>
              <a:gd name="connsiteY31" fmla="*/ 3752009 h 4175388"/>
              <a:gd name="connsiteX32" fmla="*/ 3824751 w 7211553"/>
              <a:gd name="connsiteY32" fmla="*/ 3752009 h 4175388"/>
              <a:gd name="connsiteX33" fmla="*/ 4408682 w 7211553"/>
              <a:gd name="connsiteY33" fmla="*/ 3752009 h 4175388"/>
              <a:gd name="connsiteX34" fmla="*/ 5007212 w 7211553"/>
              <a:gd name="connsiteY34" fmla="*/ 3737410 h 4175388"/>
              <a:gd name="connsiteX35" fmla="*/ 5313775 w 7211553"/>
              <a:gd name="connsiteY35" fmla="*/ 3722811 h 4175388"/>
              <a:gd name="connsiteX36" fmla="*/ 5561946 w 7211553"/>
              <a:gd name="connsiteY36" fmla="*/ 3722811 h 4175388"/>
              <a:gd name="connsiteX37" fmla="*/ 5737126 w 7211553"/>
              <a:gd name="connsiteY37" fmla="*/ 3708212 h 4175388"/>
              <a:gd name="connsiteX38" fmla="*/ 5737126 w 7211553"/>
              <a:gd name="connsiteY38" fmla="*/ 3708212 h 4175388"/>
              <a:gd name="connsiteX39" fmla="*/ 5926903 w 7211553"/>
              <a:gd name="connsiteY39" fmla="*/ 3576818 h 4175388"/>
              <a:gd name="connsiteX40" fmla="*/ 6043690 w 7211553"/>
              <a:gd name="connsiteY40" fmla="*/ 3416227 h 4175388"/>
              <a:gd name="connsiteX41" fmla="*/ 6116681 w 7211553"/>
              <a:gd name="connsiteY41" fmla="*/ 3270234 h 4175388"/>
              <a:gd name="connsiteX42" fmla="*/ 6175074 w 7211553"/>
              <a:gd name="connsiteY42" fmla="*/ 3036646 h 4175388"/>
              <a:gd name="connsiteX43" fmla="*/ 6233467 w 7211553"/>
              <a:gd name="connsiteY43" fmla="*/ 2788459 h 4175388"/>
              <a:gd name="connsiteX44" fmla="*/ 6306459 w 7211553"/>
              <a:gd name="connsiteY44" fmla="*/ 2481874 h 4175388"/>
              <a:gd name="connsiteX45" fmla="*/ 6364852 w 7211553"/>
              <a:gd name="connsiteY45" fmla="*/ 2248286 h 4175388"/>
              <a:gd name="connsiteX46" fmla="*/ 6423245 w 7211553"/>
              <a:gd name="connsiteY46" fmla="*/ 2000099 h 4175388"/>
              <a:gd name="connsiteX47" fmla="*/ 6437843 w 7211553"/>
              <a:gd name="connsiteY47" fmla="*/ 1781110 h 4175388"/>
              <a:gd name="connsiteX48" fmla="*/ 6437843 w 7211553"/>
              <a:gd name="connsiteY48" fmla="*/ 1562121 h 4175388"/>
              <a:gd name="connsiteX49" fmla="*/ 6437843 w 7211553"/>
              <a:gd name="connsiteY49" fmla="*/ 1401529 h 4175388"/>
              <a:gd name="connsiteX50" fmla="*/ 6437843 w 7211553"/>
              <a:gd name="connsiteY50" fmla="*/ 1167941 h 4175388"/>
              <a:gd name="connsiteX51" fmla="*/ 6437843 w 7211553"/>
              <a:gd name="connsiteY51" fmla="*/ 1021949 h 4175388"/>
              <a:gd name="connsiteX52" fmla="*/ 6481638 w 7211553"/>
              <a:gd name="connsiteY52" fmla="*/ 905155 h 4175388"/>
              <a:gd name="connsiteX53" fmla="*/ 6540031 w 7211553"/>
              <a:gd name="connsiteY53" fmla="*/ 788361 h 4175388"/>
              <a:gd name="connsiteX54" fmla="*/ 6627621 w 7211553"/>
              <a:gd name="connsiteY54" fmla="*/ 642368 h 4175388"/>
              <a:gd name="connsiteX55" fmla="*/ 6788202 w 7211553"/>
              <a:gd name="connsiteY55" fmla="*/ 569372 h 4175388"/>
              <a:gd name="connsiteX56" fmla="*/ 6890389 w 7211553"/>
              <a:gd name="connsiteY56" fmla="*/ 496376 h 4175388"/>
              <a:gd name="connsiteX57" fmla="*/ 6904988 w 7211553"/>
              <a:gd name="connsiteY57" fmla="*/ 467177 h 4175388"/>
              <a:gd name="connsiteX58" fmla="*/ 7094766 w 7211553"/>
              <a:gd name="connsiteY58" fmla="*/ 335783 h 4175388"/>
              <a:gd name="connsiteX59" fmla="*/ 7182356 w 7211553"/>
              <a:gd name="connsiteY59" fmla="*/ 145993 h 4175388"/>
              <a:gd name="connsiteX60" fmla="*/ 7182356 w 7211553"/>
              <a:gd name="connsiteY60" fmla="*/ 145993 h 4175388"/>
              <a:gd name="connsiteX61" fmla="*/ 7211553 w 7211553"/>
              <a:gd name="connsiteY61" fmla="*/ 0 h 4175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7211553" h="4175388">
                <a:moveTo>
                  <a:pt x="0" y="832158"/>
                </a:moveTo>
                <a:lnTo>
                  <a:pt x="175180" y="934353"/>
                </a:lnTo>
                <a:lnTo>
                  <a:pt x="1007282" y="934353"/>
                </a:lnTo>
                <a:lnTo>
                  <a:pt x="1080273" y="1036548"/>
                </a:lnTo>
                <a:lnTo>
                  <a:pt x="1109470" y="1182541"/>
                </a:lnTo>
                <a:lnTo>
                  <a:pt x="1065675" y="1416129"/>
                </a:lnTo>
                <a:lnTo>
                  <a:pt x="992683" y="1678915"/>
                </a:lnTo>
                <a:lnTo>
                  <a:pt x="744513" y="1985500"/>
                </a:lnTo>
                <a:lnTo>
                  <a:pt x="569333" y="2233687"/>
                </a:lnTo>
                <a:lnTo>
                  <a:pt x="452547" y="2467275"/>
                </a:lnTo>
                <a:lnTo>
                  <a:pt x="306564" y="2730062"/>
                </a:lnTo>
                <a:lnTo>
                  <a:pt x="248171" y="3007447"/>
                </a:lnTo>
                <a:lnTo>
                  <a:pt x="248171" y="3284833"/>
                </a:lnTo>
                <a:lnTo>
                  <a:pt x="335761" y="3606017"/>
                </a:lnTo>
                <a:lnTo>
                  <a:pt x="452547" y="3825006"/>
                </a:lnTo>
                <a:lnTo>
                  <a:pt x="642325" y="4014796"/>
                </a:lnTo>
                <a:lnTo>
                  <a:pt x="861299" y="4058594"/>
                </a:lnTo>
                <a:lnTo>
                  <a:pt x="861299" y="4073193"/>
                </a:lnTo>
                <a:lnTo>
                  <a:pt x="992683" y="4102392"/>
                </a:lnTo>
                <a:lnTo>
                  <a:pt x="1167863" y="4131590"/>
                </a:lnTo>
                <a:lnTo>
                  <a:pt x="1386837" y="4160789"/>
                </a:lnTo>
                <a:lnTo>
                  <a:pt x="1591213" y="4160789"/>
                </a:lnTo>
                <a:lnTo>
                  <a:pt x="1839384" y="4175388"/>
                </a:lnTo>
                <a:lnTo>
                  <a:pt x="2087555" y="4175388"/>
                </a:lnTo>
                <a:lnTo>
                  <a:pt x="2364922" y="4175388"/>
                </a:lnTo>
                <a:lnTo>
                  <a:pt x="2554700" y="4175388"/>
                </a:lnTo>
                <a:lnTo>
                  <a:pt x="2773674" y="4175388"/>
                </a:lnTo>
                <a:lnTo>
                  <a:pt x="3007247" y="4087792"/>
                </a:lnTo>
                <a:lnTo>
                  <a:pt x="3094836" y="3941800"/>
                </a:lnTo>
                <a:lnTo>
                  <a:pt x="3094836" y="3941800"/>
                </a:lnTo>
                <a:lnTo>
                  <a:pt x="3182426" y="3752009"/>
                </a:lnTo>
                <a:lnTo>
                  <a:pt x="3430597" y="3752009"/>
                </a:lnTo>
                <a:lnTo>
                  <a:pt x="3824751" y="3752009"/>
                </a:lnTo>
                <a:lnTo>
                  <a:pt x="4408682" y="3752009"/>
                </a:lnTo>
                <a:lnTo>
                  <a:pt x="5007212" y="3737410"/>
                </a:lnTo>
                <a:lnTo>
                  <a:pt x="5313775" y="3722811"/>
                </a:lnTo>
                <a:lnTo>
                  <a:pt x="5561946" y="3722811"/>
                </a:lnTo>
                <a:lnTo>
                  <a:pt x="5737126" y="3708212"/>
                </a:lnTo>
                <a:lnTo>
                  <a:pt x="5737126" y="3708212"/>
                </a:lnTo>
                <a:lnTo>
                  <a:pt x="5926903" y="3576818"/>
                </a:lnTo>
                <a:lnTo>
                  <a:pt x="6043690" y="3416227"/>
                </a:lnTo>
                <a:lnTo>
                  <a:pt x="6116681" y="3270234"/>
                </a:lnTo>
                <a:lnTo>
                  <a:pt x="6175074" y="3036646"/>
                </a:lnTo>
                <a:lnTo>
                  <a:pt x="6233467" y="2788459"/>
                </a:lnTo>
                <a:lnTo>
                  <a:pt x="6306459" y="2481874"/>
                </a:lnTo>
                <a:lnTo>
                  <a:pt x="6364852" y="2248286"/>
                </a:lnTo>
                <a:lnTo>
                  <a:pt x="6423245" y="2000099"/>
                </a:lnTo>
                <a:lnTo>
                  <a:pt x="6437843" y="1781110"/>
                </a:lnTo>
                <a:lnTo>
                  <a:pt x="6437843" y="1562121"/>
                </a:lnTo>
                <a:lnTo>
                  <a:pt x="6437843" y="1401529"/>
                </a:lnTo>
                <a:lnTo>
                  <a:pt x="6437843" y="1167941"/>
                </a:lnTo>
                <a:lnTo>
                  <a:pt x="6437843" y="1021949"/>
                </a:lnTo>
                <a:lnTo>
                  <a:pt x="6481638" y="905155"/>
                </a:lnTo>
                <a:lnTo>
                  <a:pt x="6540031" y="788361"/>
                </a:lnTo>
                <a:lnTo>
                  <a:pt x="6627621" y="642368"/>
                </a:lnTo>
                <a:lnTo>
                  <a:pt x="6788202" y="569372"/>
                </a:lnTo>
                <a:cubicBezTo>
                  <a:pt x="6822265" y="530441"/>
                  <a:pt x="6870925" y="513408"/>
                  <a:pt x="6890389" y="496376"/>
                </a:cubicBezTo>
                <a:cubicBezTo>
                  <a:pt x="6909853" y="479344"/>
                  <a:pt x="6870925" y="493942"/>
                  <a:pt x="6904988" y="467177"/>
                </a:cubicBezTo>
                <a:cubicBezTo>
                  <a:pt x="6939051" y="440412"/>
                  <a:pt x="7031507" y="379581"/>
                  <a:pt x="7094766" y="335783"/>
                </a:cubicBezTo>
                <a:lnTo>
                  <a:pt x="7182356" y="145993"/>
                </a:lnTo>
                <a:lnTo>
                  <a:pt x="7182356" y="145993"/>
                </a:lnTo>
                <a:lnTo>
                  <a:pt x="7211553" y="0"/>
                </a:lnTo>
              </a:path>
            </a:pathLst>
          </a:cu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67154" y="2035103"/>
            <a:ext cx="7927339" cy="3941799"/>
          </a:xfrm>
          <a:custGeom>
            <a:avLst/>
            <a:gdLst>
              <a:gd name="connsiteX0" fmla="*/ 0 w 7707894"/>
              <a:gd name="connsiteY0" fmla="*/ 569371 h 3941799"/>
              <a:gd name="connsiteX1" fmla="*/ 160581 w 7707894"/>
              <a:gd name="connsiteY1" fmla="*/ 656967 h 3941799"/>
              <a:gd name="connsiteX2" fmla="*/ 890495 w 7707894"/>
              <a:gd name="connsiteY2" fmla="*/ 656967 h 3941799"/>
              <a:gd name="connsiteX3" fmla="*/ 890495 w 7707894"/>
              <a:gd name="connsiteY3" fmla="*/ 656967 h 3941799"/>
              <a:gd name="connsiteX4" fmla="*/ 934290 w 7707894"/>
              <a:gd name="connsiteY4" fmla="*/ 832158 h 3941799"/>
              <a:gd name="connsiteX5" fmla="*/ 788307 w 7707894"/>
              <a:gd name="connsiteY5" fmla="*/ 1240937 h 3941799"/>
              <a:gd name="connsiteX6" fmla="*/ 583932 w 7707894"/>
              <a:gd name="connsiteY6" fmla="*/ 1489124 h 3941799"/>
              <a:gd name="connsiteX7" fmla="*/ 496342 w 7707894"/>
              <a:gd name="connsiteY7" fmla="*/ 1591319 h 3941799"/>
              <a:gd name="connsiteX8" fmla="*/ 496342 w 7707894"/>
              <a:gd name="connsiteY8" fmla="*/ 1591319 h 3941799"/>
              <a:gd name="connsiteX9" fmla="*/ 350359 w 7707894"/>
              <a:gd name="connsiteY9" fmla="*/ 1824907 h 3941799"/>
              <a:gd name="connsiteX10" fmla="*/ 277368 w 7707894"/>
              <a:gd name="connsiteY10" fmla="*/ 1927102 h 3941799"/>
              <a:gd name="connsiteX11" fmla="*/ 204376 w 7707894"/>
              <a:gd name="connsiteY11" fmla="*/ 2087694 h 3941799"/>
              <a:gd name="connsiteX12" fmla="*/ 116786 w 7707894"/>
              <a:gd name="connsiteY12" fmla="*/ 2262885 h 3941799"/>
              <a:gd name="connsiteX13" fmla="*/ 72992 w 7707894"/>
              <a:gd name="connsiteY13" fmla="*/ 2452675 h 3941799"/>
              <a:gd name="connsiteX14" fmla="*/ 43795 w 7707894"/>
              <a:gd name="connsiteY14" fmla="*/ 2671664 h 3941799"/>
              <a:gd name="connsiteX15" fmla="*/ 58393 w 7707894"/>
              <a:gd name="connsiteY15" fmla="*/ 2876053 h 3941799"/>
              <a:gd name="connsiteX16" fmla="*/ 72992 w 7707894"/>
              <a:gd name="connsiteY16" fmla="*/ 3051245 h 3941799"/>
              <a:gd name="connsiteX17" fmla="*/ 145983 w 7707894"/>
              <a:gd name="connsiteY17" fmla="*/ 3284833 h 3941799"/>
              <a:gd name="connsiteX18" fmla="*/ 248171 w 7707894"/>
              <a:gd name="connsiteY18" fmla="*/ 3474623 h 3941799"/>
              <a:gd name="connsiteX19" fmla="*/ 467145 w 7707894"/>
              <a:gd name="connsiteY19" fmla="*/ 3722810 h 3941799"/>
              <a:gd name="connsiteX20" fmla="*/ 686120 w 7707894"/>
              <a:gd name="connsiteY20" fmla="*/ 3839604 h 3941799"/>
              <a:gd name="connsiteX21" fmla="*/ 1182461 w 7707894"/>
              <a:gd name="connsiteY21" fmla="*/ 3912601 h 3941799"/>
              <a:gd name="connsiteX22" fmla="*/ 1489025 w 7707894"/>
              <a:gd name="connsiteY22" fmla="*/ 3941799 h 3941799"/>
              <a:gd name="connsiteX23" fmla="*/ 1897777 w 7707894"/>
              <a:gd name="connsiteY23" fmla="*/ 3927200 h 3941799"/>
              <a:gd name="connsiteX24" fmla="*/ 2759076 w 7707894"/>
              <a:gd name="connsiteY24" fmla="*/ 3941799 h 3941799"/>
              <a:gd name="connsiteX25" fmla="*/ 3007247 w 7707894"/>
              <a:gd name="connsiteY25" fmla="*/ 3883402 h 3941799"/>
              <a:gd name="connsiteX26" fmla="*/ 3109435 w 7707894"/>
              <a:gd name="connsiteY26" fmla="*/ 3795807 h 3941799"/>
              <a:gd name="connsiteX27" fmla="*/ 3211623 w 7707894"/>
              <a:gd name="connsiteY27" fmla="*/ 3664413 h 3941799"/>
              <a:gd name="connsiteX28" fmla="*/ 3270016 w 7707894"/>
              <a:gd name="connsiteY28" fmla="*/ 3503821 h 3941799"/>
              <a:gd name="connsiteX29" fmla="*/ 3839349 w 7707894"/>
              <a:gd name="connsiteY29" fmla="*/ 3518421 h 3941799"/>
              <a:gd name="connsiteX30" fmla="*/ 4525468 w 7707894"/>
              <a:gd name="connsiteY30" fmla="*/ 3503821 h 3941799"/>
              <a:gd name="connsiteX31" fmla="*/ 5240784 w 7707894"/>
              <a:gd name="connsiteY31" fmla="*/ 3489222 h 3941799"/>
              <a:gd name="connsiteX32" fmla="*/ 5737126 w 7707894"/>
              <a:gd name="connsiteY32" fmla="*/ 3489222 h 3941799"/>
              <a:gd name="connsiteX33" fmla="*/ 5926903 w 7707894"/>
              <a:gd name="connsiteY33" fmla="*/ 3430825 h 3941799"/>
              <a:gd name="connsiteX34" fmla="*/ 6043690 w 7707894"/>
              <a:gd name="connsiteY34" fmla="*/ 3314031 h 3941799"/>
              <a:gd name="connsiteX35" fmla="*/ 6204271 w 7707894"/>
              <a:gd name="connsiteY35" fmla="*/ 3109642 h 3941799"/>
              <a:gd name="connsiteX36" fmla="*/ 6291860 w 7707894"/>
              <a:gd name="connsiteY36" fmla="*/ 2905252 h 3941799"/>
              <a:gd name="connsiteX37" fmla="*/ 6394048 w 7707894"/>
              <a:gd name="connsiteY37" fmla="*/ 2511072 h 3941799"/>
              <a:gd name="connsiteX38" fmla="*/ 6437843 w 7707894"/>
              <a:gd name="connsiteY38" fmla="*/ 2277484 h 3941799"/>
              <a:gd name="connsiteX39" fmla="*/ 6569228 w 7707894"/>
              <a:gd name="connsiteY39" fmla="*/ 1722712 h 3941799"/>
              <a:gd name="connsiteX40" fmla="*/ 6598424 w 7707894"/>
              <a:gd name="connsiteY40" fmla="*/ 1489124 h 3941799"/>
              <a:gd name="connsiteX41" fmla="*/ 6613023 w 7707894"/>
              <a:gd name="connsiteY41" fmla="*/ 1109544 h 3941799"/>
              <a:gd name="connsiteX42" fmla="*/ 6613023 w 7707894"/>
              <a:gd name="connsiteY42" fmla="*/ 671566 h 3941799"/>
              <a:gd name="connsiteX43" fmla="*/ 6729809 w 7707894"/>
              <a:gd name="connsiteY43" fmla="*/ 481776 h 3941799"/>
              <a:gd name="connsiteX44" fmla="*/ 6861194 w 7707894"/>
              <a:gd name="connsiteY44" fmla="*/ 306585 h 3941799"/>
              <a:gd name="connsiteX45" fmla="*/ 7007176 w 7707894"/>
              <a:gd name="connsiteY45" fmla="*/ 189791 h 3941799"/>
              <a:gd name="connsiteX46" fmla="*/ 7284544 w 7707894"/>
              <a:gd name="connsiteY46" fmla="*/ 29199 h 3941799"/>
              <a:gd name="connsiteX47" fmla="*/ 7488920 w 7707894"/>
              <a:gd name="connsiteY47" fmla="*/ 0 h 3941799"/>
              <a:gd name="connsiteX48" fmla="*/ 7488920 w 7707894"/>
              <a:gd name="connsiteY48" fmla="*/ 0 h 3941799"/>
              <a:gd name="connsiteX49" fmla="*/ 7707894 w 7707894"/>
              <a:gd name="connsiteY49" fmla="*/ 145993 h 3941799"/>
              <a:gd name="connsiteX50" fmla="*/ 7707894 w 7707894"/>
              <a:gd name="connsiteY50" fmla="*/ 350382 h 3941799"/>
              <a:gd name="connsiteX51" fmla="*/ 7707894 w 7707894"/>
              <a:gd name="connsiteY51" fmla="*/ 481776 h 3941799"/>
              <a:gd name="connsiteX52" fmla="*/ 7707894 w 7707894"/>
              <a:gd name="connsiteY52" fmla="*/ 875956 h 3941799"/>
              <a:gd name="connsiteX53" fmla="*/ 7707894 w 7707894"/>
              <a:gd name="connsiteY53" fmla="*/ 1197139 h 3941799"/>
              <a:gd name="connsiteX54" fmla="*/ 7707894 w 7707894"/>
              <a:gd name="connsiteY54" fmla="*/ 1562121 h 3941799"/>
              <a:gd name="connsiteX55" fmla="*/ 7707894 w 7707894"/>
              <a:gd name="connsiteY55" fmla="*/ 1897903 h 3941799"/>
              <a:gd name="connsiteX56" fmla="*/ 7707894 w 7707894"/>
              <a:gd name="connsiteY56" fmla="*/ 2043896 h 3941799"/>
              <a:gd name="connsiteX57" fmla="*/ 7707894 w 7707894"/>
              <a:gd name="connsiteY57" fmla="*/ 2408877 h 3941799"/>
              <a:gd name="connsiteX58" fmla="*/ 7707894 w 7707894"/>
              <a:gd name="connsiteY58" fmla="*/ 2715462 h 3941799"/>
              <a:gd name="connsiteX59" fmla="*/ 7707894 w 7707894"/>
              <a:gd name="connsiteY59" fmla="*/ 3007447 h 3941799"/>
              <a:gd name="connsiteX60" fmla="*/ 7707894 w 7707894"/>
              <a:gd name="connsiteY60" fmla="*/ 3124241 h 3941799"/>
              <a:gd name="connsiteX61" fmla="*/ 7707894 w 7707894"/>
              <a:gd name="connsiteY61" fmla="*/ 3270233 h 3941799"/>
              <a:gd name="connsiteX62" fmla="*/ 7707894 w 7707894"/>
              <a:gd name="connsiteY62" fmla="*/ 3445424 h 3941799"/>
              <a:gd name="connsiteX63" fmla="*/ 7707894 w 7707894"/>
              <a:gd name="connsiteY63" fmla="*/ 3620615 h 3941799"/>
              <a:gd name="connsiteX0" fmla="*/ 0 w 7810082"/>
              <a:gd name="connsiteY0" fmla="*/ 569371 h 3941799"/>
              <a:gd name="connsiteX1" fmla="*/ 160581 w 7810082"/>
              <a:gd name="connsiteY1" fmla="*/ 656967 h 3941799"/>
              <a:gd name="connsiteX2" fmla="*/ 890495 w 7810082"/>
              <a:gd name="connsiteY2" fmla="*/ 656967 h 3941799"/>
              <a:gd name="connsiteX3" fmla="*/ 890495 w 7810082"/>
              <a:gd name="connsiteY3" fmla="*/ 656967 h 3941799"/>
              <a:gd name="connsiteX4" fmla="*/ 934290 w 7810082"/>
              <a:gd name="connsiteY4" fmla="*/ 832158 h 3941799"/>
              <a:gd name="connsiteX5" fmla="*/ 788307 w 7810082"/>
              <a:gd name="connsiteY5" fmla="*/ 1240937 h 3941799"/>
              <a:gd name="connsiteX6" fmla="*/ 583932 w 7810082"/>
              <a:gd name="connsiteY6" fmla="*/ 1489124 h 3941799"/>
              <a:gd name="connsiteX7" fmla="*/ 496342 w 7810082"/>
              <a:gd name="connsiteY7" fmla="*/ 1591319 h 3941799"/>
              <a:gd name="connsiteX8" fmla="*/ 496342 w 7810082"/>
              <a:gd name="connsiteY8" fmla="*/ 1591319 h 3941799"/>
              <a:gd name="connsiteX9" fmla="*/ 350359 w 7810082"/>
              <a:gd name="connsiteY9" fmla="*/ 1824907 h 3941799"/>
              <a:gd name="connsiteX10" fmla="*/ 277368 w 7810082"/>
              <a:gd name="connsiteY10" fmla="*/ 1927102 h 3941799"/>
              <a:gd name="connsiteX11" fmla="*/ 204376 w 7810082"/>
              <a:gd name="connsiteY11" fmla="*/ 2087694 h 3941799"/>
              <a:gd name="connsiteX12" fmla="*/ 116786 w 7810082"/>
              <a:gd name="connsiteY12" fmla="*/ 2262885 h 3941799"/>
              <a:gd name="connsiteX13" fmla="*/ 72992 w 7810082"/>
              <a:gd name="connsiteY13" fmla="*/ 2452675 h 3941799"/>
              <a:gd name="connsiteX14" fmla="*/ 43795 w 7810082"/>
              <a:gd name="connsiteY14" fmla="*/ 2671664 h 3941799"/>
              <a:gd name="connsiteX15" fmla="*/ 58393 w 7810082"/>
              <a:gd name="connsiteY15" fmla="*/ 2876053 h 3941799"/>
              <a:gd name="connsiteX16" fmla="*/ 72992 w 7810082"/>
              <a:gd name="connsiteY16" fmla="*/ 3051245 h 3941799"/>
              <a:gd name="connsiteX17" fmla="*/ 145983 w 7810082"/>
              <a:gd name="connsiteY17" fmla="*/ 3284833 h 3941799"/>
              <a:gd name="connsiteX18" fmla="*/ 248171 w 7810082"/>
              <a:gd name="connsiteY18" fmla="*/ 3474623 h 3941799"/>
              <a:gd name="connsiteX19" fmla="*/ 467145 w 7810082"/>
              <a:gd name="connsiteY19" fmla="*/ 3722810 h 3941799"/>
              <a:gd name="connsiteX20" fmla="*/ 686120 w 7810082"/>
              <a:gd name="connsiteY20" fmla="*/ 3839604 h 3941799"/>
              <a:gd name="connsiteX21" fmla="*/ 1182461 w 7810082"/>
              <a:gd name="connsiteY21" fmla="*/ 3912601 h 3941799"/>
              <a:gd name="connsiteX22" fmla="*/ 1489025 w 7810082"/>
              <a:gd name="connsiteY22" fmla="*/ 3941799 h 3941799"/>
              <a:gd name="connsiteX23" fmla="*/ 1897777 w 7810082"/>
              <a:gd name="connsiteY23" fmla="*/ 3927200 h 3941799"/>
              <a:gd name="connsiteX24" fmla="*/ 2759076 w 7810082"/>
              <a:gd name="connsiteY24" fmla="*/ 3941799 h 3941799"/>
              <a:gd name="connsiteX25" fmla="*/ 3007247 w 7810082"/>
              <a:gd name="connsiteY25" fmla="*/ 3883402 h 3941799"/>
              <a:gd name="connsiteX26" fmla="*/ 3109435 w 7810082"/>
              <a:gd name="connsiteY26" fmla="*/ 3795807 h 3941799"/>
              <a:gd name="connsiteX27" fmla="*/ 3211623 w 7810082"/>
              <a:gd name="connsiteY27" fmla="*/ 3664413 h 3941799"/>
              <a:gd name="connsiteX28" fmla="*/ 3270016 w 7810082"/>
              <a:gd name="connsiteY28" fmla="*/ 3503821 h 3941799"/>
              <a:gd name="connsiteX29" fmla="*/ 3839349 w 7810082"/>
              <a:gd name="connsiteY29" fmla="*/ 3518421 h 3941799"/>
              <a:gd name="connsiteX30" fmla="*/ 4525468 w 7810082"/>
              <a:gd name="connsiteY30" fmla="*/ 3503821 h 3941799"/>
              <a:gd name="connsiteX31" fmla="*/ 5240784 w 7810082"/>
              <a:gd name="connsiteY31" fmla="*/ 3489222 h 3941799"/>
              <a:gd name="connsiteX32" fmla="*/ 5737126 w 7810082"/>
              <a:gd name="connsiteY32" fmla="*/ 3489222 h 3941799"/>
              <a:gd name="connsiteX33" fmla="*/ 5926903 w 7810082"/>
              <a:gd name="connsiteY33" fmla="*/ 3430825 h 3941799"/>
              <a:gd name="connsiteX34" fmla="*/ 6043690 w 7810082"/>
              <a:gd name="connsiteY34" fmla="*/ 3314031 h 3941799"/>
              <a:gd name="connsiteX35" fmla="*/ 6204271 w 7810082"/>
              <a:gd name="connsiteY35" fmla="*/ 3109642 h 3941799"/>
              <a:gd name="connsiteX36" fmla="*/ 6291860 w 7810082"/>
              <a:gd name="connsiteY36" fmla="*/ 2905252 h 3941799"/>
              <a:gd name="connsiteX37" fmla="*/ 6394048 w 7810082"/>
              <a:gd name="connsiteY37" fmla="*/ 2511072 h 3941799"/>
              <a:gd name="connsiteX38" fmla="*/ 6437843 w 7810082"/>
              <a:gd name="connsiteY38" fmla="*/ 2277484 h 3941799"/>
              <a:gd name="connsiteX39" fmla="*/ 6569228 w 7810082"/>
              <a:gd name="connsiteY39" fmla="*/ 1722712 h 3941799"/>
              <a:gd name="connsiteX40" fmla="*/ 6598424 w 7810082"/>
              <a:gd name="connsiteY40" fmla="*/ 1489124 h 3941799"/>
              <a:gd name="connsiteX41" fmla="*/ 6613023 w 7810082"/>
              <a:gd name="connsiteY41" fmla="*/ 1109544 h 3941799"/>
              <a:gd name="connsiteX42" fmla="*/ 6613023 w 7810082"/>
              <a:gd name="connsiteY42" fmla="*/ 671566 h 3941799"/>
              <a:gd name="connsiteX43" fmla="*/ 6729809 w 7810082"/>
              <a:gd name="connsiteY43" fmla="*/ 481776 h 3941799"/>
              <a:gd name="connsiteX44" fmla="*/ 6861194 w 7810082"/>
              <a:gd name="connsiteY44" fmla="*/ 306585 h 3941799"/>
              <a:gd name="connsiteX45" fmla="*/ 7007176 w 7810082"/>
              <a:gd name="connsiteY45" fmla="*/ 189791 h 3941799"/>
              <a:gd name="connsiteX46" fmla="*/ 7284544 w 7810082"/>
              <a:gd name="connsiteY46" fmla="*/ 29199 h 3941799"/>
              <a:gd name="connsiteX47" fmla="*/ 7488920 w 7810082"/>
              <a:gd name="connsiteY47" fmla="*/ 0 h 3941799"/>
              <a:gd name="connsiteX48" fmla="*/ 7488920 w 7810082"/>
              <a:gd name="connsiteY48" fmla="*/ 0 h 3941799"/>
              <a:gd name="connsiteX49" fmla="*/ 7707894 w 7810082"/>
              <a:gd name="connsiteY49" fmla="*/ 145993 h 3941799"/>
              <a:gd name="connsiteX50" fmla="*/ 7707894 w 7810082"/>
              <a:gd name="connsiteY50" fmla="*/ 350382 h 3941799"/>
              <a:gd name="connsiteX51" fmla="*/ 7707894 w 7810082"/>
              <a:gd name="connsiteY51" fmla="*/ 481776 h 3941799"/>
              <a:gd name="connsiteX52" fmla="*/ 7810082 w 7810082"/>
              <a:gd name="connsiteY52" fmla="*/ 875956 h 3941799"/>
              <a:gd name="connsiteX53" fmla="*/ 7707894 w 7810082"/>
              <a:gd name="connsiteY53" fmla="*/ 1197139 h 3941799"/>
              <a:gd name="connsiteX54" fmla="*/ 7707894 w 7810082"/>
              <a:gd name="connsiteY54" fmla="*/ 1562121 h 3941799"/>
              <a:gd name="connsiteX55" fmla="*/ 7707894 w 7810082"/>
              <a:gd name="connsiteY55" fmla="*/ 1897903 h 3941799"/>
              <a:gd name="connsiteX56" fmla="*/ 7707894 w 7810082"/>
              <a:gd name="connsiteY56" fmla="*/ 2043896 h 3941799"/>
              <a:gd name="connsiteX57" fmla="*/ 7707894 w 7810082"/>
              <a:gd name="connsiteY57" fmla="*/ 2408877 h 3941799"/>
              <a:gd name="connsiteX58" fmla="*/ 7707894 w 7810082"/>
              <a:gd name="connsiteY58" fmla="*/ 2715462 h 3941799"/>
              <a:gd name="connsiteX59" fmla="*/ 7707894 w 7810082"/>
              <a:gd name="connsiteY59" fmla="*/ 3007447 h 3941799"/>
              <a:gd name="connsiteX60" fmla="*/ 7707894 w 7810082"/>
              <a:gd name="connsiteY60" fmla="*/ 3124241 h 3941799"/>
              <a:gd name="connsiteX61" fmla="*/ 7707894 w 7810082"/>
              <a:gd name="connsiteY61" fmla="*/ 3270233 h 3941799"/>
              <a:gd name="connsiteX62" fmla="*/ 7707894 w 7810082"/>
              <a:gd name="connsiteY62" fmla="*/ 3445424 h 3941799"/>
              <a:gd name="connsiteX63" fmla="*/ 7707894 w 7810082"/>
              <a:gd name="connsiteY63" fmla="*/ 3620615 h 3941799"/>
              <a:gd name="connsiteX0" fmla="*/ 0 w 7751689"/>
              <a:gd name="connsiteY0" fmla="*/ 569371 h 3941799"/>
              <a:gd name="connsiteX1" fmla="*/ 160581 w 7751689"/>
              <a:gd name="connsiteY1" fmla="*/ 656967 h 3941799"/>
              <a:gd name="connsiteX2" fmla="*/ 890495 w 7751689"/>
              <a:gd name="connsiteY2" fmla="*/ 656967 h 3941799"/>
              <a:gd name="connsiteX3" fmla="*/ 890495 w 7751689"/>
              <a:gd name="connsiteY3" fmla="*/ 656967 h 3941799"/>
              <a:gd name="connsiteX4" fmla="*/ 934290 w 7751689"/>
              <a:gd name="connsiteY4" fmla="*/ 832158 h 3941799"/>
              <a:gd name="connsiteX5" fmla="*/ 788307 w 7751689"/>
              <a:gd name="connsiteY5" fmla="*/ 1240937 h 3941799"/>
              <a:gd name="connsiteX6" fmla="*/ 583932 w 7751689"/>
              <a:gd name="connsiteY6" fmla="*/ 1489124 h 3941799"/>
              <a:gd name="connsiteX7" fmla="*/ 496342 w 7751689"/>
              <a:gd name="connsiteY7" fmla="*/ 1591319 h 3941799"/>
              <a:gd name="connsiteX8" fmla="*/ 496342 w 7751689"/>
              <a:gd name="connsiteY8" fmla="*/ 1591319 h 3941799"/>
              <a:gd name="connsiteX9" fmla="*/ 350359 w 7751689"/>
              <a:gd name="connsiteY9" fmla="*/ 1824907 h 3941799"/>
              <a:gd name="connsiteX10" fmla="*/ 277368 w 7751689"/>
              <a:gd name="connsiteY10" fmla="*/ 1927102 h 3941799"/>
              <a:gd name="connsiteX11" fmla="*/ 204376 w 7751689"/>
              <a:gd name="connsiteY11" fmla="*/ 2087694 h 3941799"/>
              <a:gd name="connsiteX12" fmla="*/ 116786 w 7751689"/>
              <a:gd name="connsiteY12" fmla="*/ 2262885 h 3941799"/>
              <a:gd name="connsiteX13" fmla="*/ 72992 w 7751689"/>
              <a:gd name="connsiteY13" fmla="*/ 2452675 h 3941799"/>
              <a:gd name="connsiteX14" fmla="*/ 43795 w 7751689"/>
              <a:gd name="connsiteY14" fmla="*/ 2671664 h 3941799"/>
              <a:gd name="connsiteX15" fmla="*/ 58393 w 7751689"/>
              <a:gd name="connsiteY15" fmla="*/ 2876053 h 3941799"/>
              <a:gd name="connsiteX16" fmla="*/ 72992 w 7751689"/>
              <a:gd name="connsiteY16" fmla="*/ 3051245 h 3941799"/>
              <a:gd name="connsiteX17" fmla="*/ 145983 w 7751689"/>
              <a:gd name="connsiteY17" fmla="*/ 3284833 h 3941799"/>
              <a:gd name="connsiteX18" fmla="*/ 248171 w 7751689"/>
              <a:gd name="connsiteY18" fmla="*/ 3474623 h 3941799"/>
              <a:gd name="connsiteX19" fmla="*/ 467145 w 7751689"/>
              <a:gd name="connsiteY19" fmla="*/ 3722810 h 3941799"/>
              <a:gd name="connsiteX20" fmla="*/ 686120 w 7751689"/>
              <a:gd name="connsiteY20" fmla="*/ 3839604 h 3941799"/>
              <a:gd name="connsiteX21" fmla="*/ 1182461 w 7751689"/>
              <a:gd name="connsiteY21" fmla="*/ 3912601 h 3941799"/>
              <a:gd name="connsiteX22" fmla="*/ 1489025 w 7751689"/>
              <a:gd name="connsiteY22" fmla="*/ 3941799 h 3941799"/>
              <a:gd name="connsiteX23" fmla="*/ 1897777 w 7751689"/>
              <a:gd name="connsiteY23" fmla="*/ 3927200 h 3941799"/>
              <a:gd name="connsiteX24" fmla="*/ 2759076 w 7751689"/>
              <a:gd name="connsiteY24" fmla="*/ 3941799 h 3941799"/>
              <a:gd name="connsiteX25" fmla="*/ 3007247 w 7751689"/>
              <a:gd name="connsiteY25" fmla="*/ 3883402 h 3941799"/>
              <a:gd name="connsiteX26" fmla="*/ 3109435 w 7751689"/>
              <a:gd name="connsiteY26" fmla="*/ 3795807 h 3941799"/>
              <a:gd name="connsiteX27" fmla="*/ 3211623 w 7751689"/>
              <a:gd name="connsiteY27" fmla="*/ 3664413 h 3941799"/>
              <a:gd name="connsiteX28" fmla="*/ 3270016 w 7751689"/>
              <a:gd name="connsiteY28" fmla="*/ 3503821 h 3941799"/>
              <a:gd name="connsiteX29" fmla="*/ 3839349 w 7751689"/>
              <a:gd name="connsiteY29" fmla="*/ 3518421 h 3941799"/>
              <a:gd name="connsiteX30" fmla="*/ 4525468 w 7751689"/>
              <a:gd name="connsiteY30" fmla="*/ 3503821 h 3941799"/>
              <a:gd name="connsiteX31" fmla="*/ 5240784 w 7751689"/>
              <a:gd name="connsiteY31" fmla="*/ 3489222 h 3941799"/>
              <a:gd name="connsiteX32" fmla="*/ 5737126 w 7751689"/>
              <a:gd name="connsiteY32" fmla="*/ 3489222 h 3941799"/>
              <a:gd name="connsiteX33" fmla="*/ 5926903 w 7751689"/>
              <a:gd name="connsiteY33" fmla="*/ 3430825 h 3941799"/>
              <a:gd name="connsiteX34" fmla="*/ 6043690 w 7751689"/>
              <a:gd name="connsiteY34" fmla="*/ 3314031 h 3941799"/>
              <a:gd name="connsiteX35" fmla="*/ 6204271 w 7751689"/>
              <a:gd name="connsiteY35" fmla="*/ 3109642 h 3941799"/>
              <a:gd name="connsiteX36" fmla="*/ 6291860 w 7751689"/>
              <a:gd name="connsiteY36" fmla="*/ 2905252 h 3941799"/>
              <a:gd name="connsiteX37" fmla="*/ 6394048 w 7751689"/>
              <a:gd name="connsiteY37" fmla="*/ 2511072 h 3941799"/>
              <a:gd name="connsiteX38" fmla="*/ 6437843 w 7751689"/>
              <a:gd name="connsiteY38" fmla="*/ 2277484 h 3941799"/>
              <a:gd name="connsiteX39" fmla="*/ 6569228 w 7751689"/>
              <a:gd name="connsiteY39" fmla="*/ 1722712 h 3941799"/>
              <a:gd name="connsiteX40" fmla="*/ 6598424 w 7751689"/>
              <a:gd name="connsiteY40" fmla="*/ 1489124 h 3941799"/>
              <a:gd name="connsiteX41" fmla="*/ 6613023 w 7751689"/>
              <a:gd name="connsiteY41" fmla="*/ 1109544 h 3941799"/>
              <a:gd name="connsiteX42" fmla="*/ 6613023 w 7751689"/>
              <a:gd name="connsiteY42" fmla="*/ 671566 h 3941799"/>
              <a:gd name="connsiteX43" fmla="*/ 6729809 w 7751689"/>
              <a:gd name="connsiteY43" fmla="*/ 481776 h 3941799"/>
              <a:gd name="connsiteX44" fmla="*/ 6861194 w 7751689"/>
              <a:gd name="connsiteY44" fmla="*/ 306585 h 3941799"/>
              <a:gd name="connsiteX45" fmla="*/ 7007176 w 7751689"/>
              <a:gd name="connsiteY45" fmla="*/ 189791 h 3941799"/>
              <a:gd name="connsiteX46" fmla="*/ 7284544 w 7751689"/>
              <a:gd name="connsiteY46" fmla="*/ 29199 h 3941799"/>
              <a:gd name="connsiteX47" fmla="*/ 7488920 w 7751689"/>
              <a:gd name="connsiteY47" fmla="*/ 0 h 3941799"/>
              <a:gd name="connsiteX48" fmla="*/ 7488920 w 7751689"/>
              <a:gd name="connsiteY48" fmla="*/ 0 h 3941799"/>
              <a:gd name="connsiteX49" fmla="*/ 7707894 w 7751689"/>
              <a:gd name="connsiteY49" fmla="*/ 145993 h 3941799"/>
              <a:gd name="connsiteX50" fmla="*/ 7707894 w 7751689"/>
              <a:gd name="connsiteY50" fmla="*/ 350382 h 3941799"/>
              <a:gd name="connsiteX51" fmla="*/ 7707894 w 7751689"/>
              <a:gd name="connsiteY51" fmla="*/ 481776 h 3941799"/>
              <a:gd name="connsiteX52" fmla="*/ 7751689 w 7751689"/>
              <a:gd name="connsiteY52" fmla="*/ 875956 h 3941799"/>
              <a:gd name="connsiteX53" fmla="*/ 7707894 w 7751689"/>
              <a:gd name="connsiteY53" fmla="*/ 1197139 h 3941799"/>
              <a:gd name="connsiteX54" fmla="*/ 7707894 w 7751689"/>
              <a:gd name="connsiteY54" fmla="*/ 1562121 h 3941799"/>
              <a:gd name="connsiteX55" fmla="*/ 7707894 w 7751689"/>
              <a:gd name="connsiteY55" fmla="*/ 1897903 h 3941799"/>
              <a:gd name="connsiteX56" fmla="*/ 7707894 w 7751689"/>
              <a:gd name="connsiteY56" fmla="*/ 2043896 h 3941799"/>
              <a:gd name="connsiteX57" fmla="*/ 7707894 w 7751689"/>
              <a:gd name="connsiteY57" fmla="*/ 2408877 h 3941799"/>
              <a:gd name="connsiteX58" fmla="*/ 7707894 w 7751689"/>
              <a:gd name="connsiteY58" fmla="*/ 2715462 h 3941799"/>
              <a:gd name="connsiteX59" fmla="*/ 7707894 w 7751689"/>
              <a:gd name="connsiteY59" fmla="*/ 3007447 h 3941799"/>
              <a:gd name="connsiteX60" fmla="*/ 7707894 w 7751689"/>
              <a:gd name="connsiteY60" fmla="*/ 3124241 h 3941799"/>
              <a:gd name="connsiteX61" fmla="*/ 7707894 w 7751689"/>
              <a:gd name="connsiteY61" fmla="*/ 3270233 h 3941799"/>
              <a:gd name="connsiteX62" fmla="*/ 7707894 w 7751689"/>
              <a:gd name="connsiteY62" fmla="*/ 3445424 h 3941799"/>
              <a:gd name="connsiteX63" fmla="*/ 7707894 w 7751689"/>
              <a:gd name="connsiteY63" fmla="*/ 3620615 h 3941799"/>
              <a:gd name="connsiteX0" fmla="*/ 0 w 7782219"/>
              <a:gd name="connsiteY0" fmla="*/ 569371 h 3941799"/>
              <a:gd name="connsiteX1" fmla="*/ 160581 w 7782219"/>
              <a:gd name="connsiteY1" fmla="*/ 656967 h 3941799"/>
              <a:gd name="connsiteX2" fmla="*/ 890495 w 7782219"/>
              <a:gd name="connsiteY2" fmla="*/ 656967 h 3941799"/>
              <a:gd name="connsiteX3" fmla="*/ 890495 w 7782219"/>
              <a:gd name="connsiteY3" fmla="*/ 656967 h 3941799"/>
              <a:gd name="connsiteX4" fmla="*/ 934290 w 7782219"/>
              <a:gd name="connsiteY4" fmla="*/ 832158 h 3941799"/>
              <a:gd name="connsiteX5" fmla="*/ 788307 w 7782219"/>
              <a:gd name="connsiteY5" fmla="*/ 1240937 h 3941799"/>
              <a:gd name="connsiteX6" fmla="*/ 583932 w 7782219"/>
              <a:gd name="connsiteY6" fmla="*/ 1489124 h 3941799"/>
              <a:gd name="connsiteX7" fmla="*/ 496342 w 7782219"/>
              <a:gd name="connsiteY7" fmla="*/ 1591319 h 3941799"/>
              <a:gd name="connsiteX8" fmla="*/ 496342 w 7782219"/>
              <a:gd name="connsiteY8" fmla="*/ 1591319 h 3941799"/>
              <a:gd name="connsiteX9" fmla="*/ 350359 w 7782219"/>
              <a:gd name="connsiteY9" fmla="*/ 1824907 h 3941799"/>
              <a:gd name="connsiteX10" fmla="*/ 277368 w 7782219"/>
              <a:gd name="connsiteY10" fmla="*/ 1927102 h 3941799"/>
              <a:gd name="connsiteX11" fmla="*/ 204376 w 7782219"/>
              <a:gd name="connsiteY11" fmla="*/ 2087694 h 3941799"/>
              <a:gd name="connsiteX12" fmla="*/ 116786 w 7782219"/>
              <a:gd name="connsiteY12" fmla="*/ 2262885 h 3941799"/>
              <a:gd name="connsiteX13" fmla="*/ 72992 w 7782219"/>
              <a:gd name="connsiteY13" fmla="*/ 2452675 h 3941799"/>
              <a:gd name="connsiteX14" fmla="*/ 43795 w 7782219"/>
              <a:gd name="connsiteY14" fmla="*/ 2671664 h 3941799"/>
              <a:gd name="connsiteX15" fmla="*/ 58393 w 7782219"/>
              <a:gd name="connsiteY15" fmla="*/ 2876053 h 3941799"/>
              <a:gd name="connsiteX16" fmla="*/ 72992 w 7782219"/>
              <a:gd name="connsiteY16" fmla="*/ 3051245 h 3941799"/>
              <a:gd name="connsiteX17" fmla="*/ 145983 w 7782219"/>
              <a:gd name="connsiteY17" fmla="*/ 3284833 h 3941799"/>
              <a:gd name="connsiteX18" fmla="*/ 248171 w 7782219"/>
              <a:gd name="connsiteY18" fmla="*/ 3474623 h 3941799"/>
              <a:gd name="connsiteX19" fmla="*/ 467145 w 7782219"/>
              <a:gd name="connsiteY19" fmla="*/ 3722810 h 3941799"/>
              <a:gd name="connsiteX20" fmla="*/ 686120 w 7782219"/>
              <a:gd name="connsiteY20" fmla="*/ 3839604 h 3941799"/>
              <a:gd name="connsiteX21" fmla="*/ 1182461 w 7782219"/>
              <a:gd name="connsiteY21" fmla="*/ 3912601 h 3941799"/>
              <a:gd name="connsiteX22" fmla="*/ 1489025 w 7782219"/>
              <a:gd name="connsiteY22" fmla="*/ 3941799 h 3941799"/>
              <a:gd name="connsiteX23" fmla="*/ 1897777 w 7782219"/>
              <a:gd name="connsiteY23" fmla="*/ 3927200 h 3941799"/>
              <a:gd name="connsiteX24" fmla="*/ 2759076 w 7782219"/>
              <a:gd name="connsiteY24" fmla="*/ 3941799 h 3941799"/>
              <a:gd name="connsiteX25" fmla="*/ 3007247 w 7782219"/>
              <a:gd name="connsiteY25" fmla="*/ 3883402 h 3941799"/>
              <a:gd name="connsiteX26" fmla="*/ 3109435 w 7782219"/>
              <a:gd name="connsiteY26" fmla="*/ 3795807 h 3941799"/>
              <a:gd name="connsiteX27" fmla="*/ 3211623 w 7782219"/>
              <a:gd name="connsiteY27" fmla="*/ 3664413 h 3941799"/>
              <a:gd name="connsiteX28" fmla="*/ 3270016 w 7782219"/>
              <a:gd name="connsiteY28" fmla="*/ 3503821 h 3941799"/>
              <a:gd name="connsiteX29" fmla="*/ 3839349 w 7782219"/>
              <a:gd name="connsiteY29" fmla="*/ 3518421 h 3941799"/>
              <a:gd name="connsiteX30" fmla="*/ 4525468 w 7782219"/>
              <a:gd name="connsiteY30" fmla="*/ 3503821 h 3941799"/>
              <a:gd name="connsiteX31" fmla="*/ 5240784 w 7782219"/>
              <a:gd name="connsiteY31" fmla="*/ 3489222 h 3941799"/>
              <a:gd name="connsiteX32" fmla="*/ 5737126 w 7782219"/>
              <a:gd name="connsiteY32" fmla="*/ 3489222 h 3941799"/>
              <a:gd name="connsiteX33" fmla="*/ 5926903 w 7782219"/>
              <a:gd name="connsiteY33" fmla="*/ 3430825 h 3941799"/>
              <a:gd name="connsiteX34" fmla="*/ 6043690 w 7782219"/>
              <a:gd name="connsiteY34" fmla="*/ 3314031 h 3941799"/>
              <a:gd name="connsiteX35" fmla="*/ 6204271 w 7782219"/>
              <a:gd name="connsiteY35" fmla="*/ 3109642 h 3941799"/>
              <a:gd name="connsiteX36" fmla="*/ 6291860 w 7782219"/>
              <a:gd name="connsiteY36" fmla="*/ 2905252 h 3941799"/>
              <a:gd name="connsiteX37" fmla="*/ 6394048 w 7782219"/>
              <a:gd name="connsiteY37" fmla="*/ 2511072 h 3941799"/>
              <a:gd name="connsiteX38" fmla="*/ 6437843 w 7782219"/>
              <a:gd name="connsiteY38" fmla="*/ 2277484 h 3941799"/>
              <a:gd name="connsiteX39" fmla="*/ 6569228 w 7782219"/>
              <a:gd name="connsiteY39" fmla="*/ 1722712 h 3941799"/>
              <a:gd name="connsiteX40" fmla="*/ 6598424 w 7782219"/>
              <a:gd name="connsiteY40" fmla="*/ 1489124 h 3941799"/>
              <a:gd name="connsiteX41" fmla="*/ 6613023 w 7782219"/>
              <a:gd name="connsiteY41" fmla="*/ 1109544 h 3941799"/>
              <a:gd name="connsiteX42" fmla="*/ 6613023 w 7782219"/>
              <a:gd name="connsiteY42" fmla="*/ 671566 h 3941799"/>
              <a:gd name="connsiteX43" fmla="*/ 6729809 w 7782219"/>
              <a:gd name="connsiteY43" fmla="*/ 481776 h 3941799"/>
              <a:gd name="connsiteX44" fmla="*/ 6861194 w 7782219"/>
              <a:gd name="connsiteY44" fmla="*/ 306585 h 3941799"/>
              <a:gd name="connsiteX45" fmla="*/ 7007176 w 7782219"/>
              <a:gd name="connsiteY45" fmla="*/ 189791 h 3941799"/>
              <a:gd name="connsiteX46" fmla="*/ 7284544 w 7782219"/>
              <a:gd name="connsiteY46" fmla="*/ 29199 h 3941799"/>
              <a:gd name="connsiteX47" fmla="*/ 7488920 w 7782219"/>
              <a:gd name="connsiteY47" fmla="*/ 0 h 3941799"/>
              <a:gd name="connsiteX48" fmla="*/ 7488920 w 7782219"/>
              <a:gd name="connsiteY48" fmla="*/ 0 h 3941799"/>
              <a:gd name="connsiteX49" fmla="*/ 7707894 w 7782219"/>
              <a:gd name="connsiteY49" fmla="*/ 145993 h 3941799"/>
              <a:gd name="connsiteX50" fmla="*/ 7707894 w 7782219"/>
              <a:gd name="connsiteY50" fmla="*/ 350382 h 3941799"/>
              <a:gd name="connsiteX51" fmla="*/ 7707894 w 7782219"/>
              <a:gd name="connsiteY51" fmla="*/ 481776 h 3941799"/>
              <a:gd name="connsiteX52" fmla="*/ 7751689 w 7782219"/>
              <a:gd name="connsiteY52" fmla="*/ 875956 h 3941799"/>
              <a:gd name="connsiteX53" fmla="*/ 7780879 w 7782219"/>
              <a:gd name="connsiteY53" fmla="*/ 1124143 h 3941799"/>
              <a:gd name="connsiteX54" fmla="*/ 7707894 w 7782219"/>
              <a:gd name="connsiteY54" fmla="*/ 1197139 h 3941799"/>
              <a:gd name="connsiteX55" fmla="*/ 7707894 w 7782219"/>
              <a:gd name="connsiteY55" fmla="*/ 1562121 h 3941799"/>
              <a:gd name="connsiteX56" fmla="*/ 7707894 w 7782219"/>
              <a:gd name="connsiteY56" fmla="*/ 1897903 h 3941799"/>
              <a:gd name="connsiteX57" fmla="*/ 7707894 w 7782219"/>
              <a:gd name="connsiteY57" fmla="*/ 2043896 h 3941799"/>
              <a:gd name="connsiteX58" fmla="*/ 7707894 w 7782219"/>
              <a:gd name="connsiteY58" fmla="*/ 2408877 h 3941799"/>
              <a:gd name="connsiteX59" fmla="*/ 7707894 w 7782219"/>
              <a:gd name="connsiteY59" fmla="*/ 2715462 h 3941799"/>
              <a:gd name="connsiteX60" fmla="*/ 7707894 w 7782219"/>
              <a:gd name="connsiteY60" fmla="*/ 3007447 h 3941799"/>
              <a:gd name="connsiteX61" fmla="*/ 7707894 w 7782219"/>
              <a:gd name="connsiteY61" fmla="*/ 3124241 h 3941799"/>
              <a:gd name="connsiteX62" fmla="*/ 7707894 w 7782219"/>
              <a:gd name="connsiteY62" fmla="*/ 3270233 h 3941799"/>
              <a:gd name="connsiteX63" fmla="*/ 7707894 w 7782219"/>
              <a:gd name="connsiteY63" fmla="*/ 3445424 h 3941799"/>
              <a:gd name="connsiteX64" fmla="*/ 7707894 w 7782219"/>
              <a:gd name="connsiteY64" fmla="*/ 3620615 h 3941799"/>
              <a:gd name="connsiteX0" fmla="*/ 0 w 7812044"/>
              <a:gd name="connsiteY0" fmla="*/ 569371 h 3941799"/>
              <a:gd name="connsiteX1" fmla="*/ 160581 w 7812044"/>
              <a:gd name="connsiteY1" fmla="*/ 656967 h 3941799"/>
              <a:gd name="connsiteX2" fmla="*/ 890495 w 7812044"/>
              <a:gd name="connsiteY2" fmla="*/ 656967 h 3941799"/>
              <a:gd name="connsiteX3" fmla="*/ 890495 w 7812044"/>
              <a:gd name="connsiteY3" fmla="*/ 656967 h 3941799"/>
              <a:gd name="connsiteX4" fmla="*/ 934290 w 7812044"/>
              <a:gd name="connsiteY4" fmla="*/ 832158 h 3941799"/>
              <a:gd name="connsiteX5" fmla="*/ 788307 w 7812044"/>
              <a:gd name="connsiteY5" fmla="*/ 1240937 h 3941799"/>
              <a:gd name="connsiteX6" fmla="*/ 583932 w 7812044"/>
              <a:gd name="connsiteY6" fmla="*/ 1489124 h 3941799"/>
              <a:gd name="connsiteX7" fmla="*/ 496342 w 7812044"/>
              <a:gd name="connsiteY7" fmla="*/ 1591319 h 3941799"/>
              <a:gd name="connsiteX8" fmla="*/ 496342 w 7812044"/>
              <a:gd name="connsiteY8" fmla="*/ 1591319 h 3941799"/>
              <a:gd name="connsiteX9" fmla="*/ 350359 w 7812044"/>
              <a:gd name="connsiteY9" fmla="*/ 1824907 h 3941799"/>
              <a:gd name="connsiteX10" fmla="*/ 277368 w 7812044"/>
              <a:gd name="connsiteY10" fmla="*/ 1927102 h 3941799"/>
              <a:gd name="connsiteX11" fmla="*/ 204376 w 7812044"/>
              <a:gd name="connsiteY11" fmla="*/ 2087694 h 3941799"/>
              <a:gd name="connsiteX12" fmla="*/ 116786 w 7812044"/>
              <a:gd name="connsiteY12" fmla="*/ 2262885 h 3941799"/>
              <a:gd name="connsiteX13" fmla="*/ 72992 w 7812044"/>
              <a:gd name="connsiteY13" fmla="*/ 2452675 h 3941799"/>
              <a:gd name="connsiteX14" fmla="*/ 43795 w 7812044"/>
              <a:gd name="connsiteY14" fmla="*/ 2671664 h 3941799"/>
              <a:gd name="connsiteX15" fmla="*/ 58393 w 7812044"/>
              <a:gd name="connsiteY15" fmla="*/ 2876053 h 3941799"/>
              <a:gd name="connsiteX16" fmla="*/ 72992 w 7812044"/>
              <a:gd name="connsiteY16" fmla="*/ 3051245 h 3941799"/>
              <a:gd name="connsiteX17" fmla="*/ 145983 w 7812044"/>
              <a:gd name="connsiteY17" fmla="*/ 3284833 h 3941799"/>
              <a:gd name="connsiteX18" fmla="*/ 248171 w 7812044"/>
              <a:gd name="connsiteY18" fmla="*/ 3474623 h 3941799"/>
              <a:gd name="connsiteX19" fmla="*/ 467145 w 7812044"/>
              <a:gd name="connsiteY19" fmla="*/ 3722810 h 3941799"/>
              <a:gd name="connsiteX20" fmla="*/ 686120 w 7812044"/>
              <a:gd name="connsiteY20" fmla="*/ 3839604 h 3941799"/>
              <a:gd name="connsiteX21" fmla="*/ 1182461 w 7812044"/>
              <a:gd name="connsiteY21" fmla="*/ 3912601 h 3941799"/>
              <a:gd name="connsiteX22" fmla="*/ 1489025 w 7812044"/>
              <a:gd name="connsiteY22" fmla="*/ 3941799 h 3941799"/>
              <a:gd name="connsiteX23" fmla="*/ 1897777 w 7812044"/>
              <a:gd name="connsiteY23" fmla="*/ 3927200 h 3941799"/>
              <a:gd name="connsiteX24" fmla="*/ 2759076 w 7812044"/>
              <a:gd name="connsiteY24" fmla="*/ 3941799 h 3941799"/>
              <a:gd name="connsiteX25" fmla="*/ 3007247 w 7812044"/>
              <a:gd name="connsiteY25" fmla="*/ 3883402 h 3941799"/>
              <a:gd name="connsiteX26" fmla="*/ 3109435 w 7812044"/>
              <a:gd name="connsiteY26" fmla="*/ 3795807 h 3941799"/>
              <a:gd name="connsiteX27" fmla="*/ 3211623 w 7812044"/>
              <a:gd name="connsiteY27" fmla="*/ 3664413 h 3941799"/>
              <a:gd name="connsiteX28" fmla="*/ 3270016 w 7812044"/>
              <a:gd name="connsiteY28" fmla="*/ 3503821 h 3941799"/>
              <a:gd name="connsiteX29" fmla="*/ 3839349 w 7812044"/>
              <a:gd name="connsiteY29" fmla="*/ 3518421 h 3941799"/>
              <a:gd name="connsiteX30" fmla="*/ 4525468 w 7812044"/>
              <a:gd name="connsiteY30" fmla="*/ 3503821 h 3941799"/>
              <a:gd name="connsiteX31" fmla="*/ 5240784 w 7812044"/>
              <a:gd name="connsiteY31" fmla="*/ 3489222 h 3941799"/>
              <a:gd name="connsiteX32" fmla="*/ 5737126 w 7812044"/>
              <a:gd name="connsiteY32" fmla="*/ 3489222 h 3941799"/>
              <a:gd name="connsiteX33" fmla="*/ 5926903 w 7812044"/>
              <a:gd name="connsiteY33" fmla="*/ 3430825 h 3941799"/>
              <a:gd name="connsiteX34" fmla="*/ 6043690 w 7812044"/>
              <a:gd name="connsiteY34" fmla="*/ 3314031 h 3941799"/>
              <a:gd name="connsiteX35" fmla="*/ 6204271 w 7812044"/>
              <a:gd name="connsiteY35" fmla="*/ 3109642 h 3941799"/>
              <a:gd name="connsiteX36" fmla="*/ 6291860 w 7812044"/>
              <a:gd name="connsiteY36" fmla="*/ 2905252 h 3941799"/>
              <a:gd name="connsiteX37" fmla="*/ 6394048 w 7812044"/>
              <a:gd name="connsiteY37" fmla="*/ 2511072 h 3941799"/>
              <a:gd name="connsiteX38" fmla="*/ 6437843 w 7812044"/>
              <a:gd name="connsiteY38" fmla="*/ 2277484 h 3941799"/>
              <a:gd name="connsiteX39" fmla="*/ 6569228 w 7812044"/>
              <a:gd name="connsiteY39" fmla="*/ 1722712 h 3941799"/>
              <a:gd name="connsiteX40" fmla="*/ 6598424 w 7812044"/>
              <a:gd name="connsiteY40" fmla="*/ 1489124 h 3941799"/>
              <a:gd name="connsiteX41" fmla="*/ 6613023 w 7812044"/>
              <a:gd name="connsiteY41" fmla="*/ 1109544 h 3941799"/>
              <a:gd name="connsiteX42" fmla="*/ 6613023 w 7812044"/>
              <a:gd name="connsiteY42" fmla="*/ 671566 h 3941799"/>
              <a:gd name="connsiteX43" fmla="*/ 6729809 w 7812044"/>
              <a:gd name="connsiteY43" fmla="*/ 481776 h 3941799"/>
              <a:gd name="connsiteX44" fmla="*/ 6861194 w 7812044"/>
              <a:gd name="connsiteY44" fmla="*/ 306585 h 3941799"/>
              <a:gd name="connsiteX45" fmla="*/ 7007176 w 7812044"/>
              <a:gd name="connsiteY45" fmla="*/ 189791 h 3941799"/>
              <a:gd name="connsiteX46" fmla="*/ 7284544 w 7812044"/>
              <a:gd name="connsiteY46" fmla="*/ 29199 h 3941799"/>
              <a:gd name="connsiteX47" fmla="*/ 7488920 w 7812044"/>
              <a:gd name="connsiteY47" fmla="*/ 0 h 3941799"/>
              <a:gd name="connsiteX48" fmla="*/ 7488920 w 7812044"/>
              <a:gd name="connsiteY48" fmla="*/ 0 h 3941799"/>
              <a:gd name="connsiteX49" fmla="*/ 7707894 w 7812044"/>
              <a:gd name="connsiteY49" fmla="*/ 145993 h 3941799"/>
              <a:gd name="connsiteX50" fmla="*/ 7707894 w 7812044"/>
              <a:gd name="connsiteY50" fmla="*/ 350382 h 3941799"/>
              <a:gd name="connsiteX51" fmla="*/ 7707894 w 7812044"/>
              <a:gd name="connsiteY51" fmla="*/ 481776 h 3941799"/>
              <a:gd name="connsiteX52" fmla="*/ 7751689 w 7812044"/>
              <a:gd name="connsiteY52" fmla="*/ 875956 h 3941799"/>
              <a:gd name="connsiteX53" fmla="*/ 7780879 w 7812044"/>
              <a:gd name="connsiteY53" fmla="*/ 1124143 h 3941799"/>
              <a:gd name="connsiteX54" fmla="*/ 7810082 w 7812044"/>
              <a:gd name="connsiteY54" fmla="*/ 1197139 h 3941799"/>
              <a:gd name="connsiteX55" fmla="*/ 7707894 w 7812044"/>
              <a:gd name="connsiteY55" fmla="*/ 1562121 h 3941799"/>
              <a:gd name="connsiteX56" fmla="*/ 7707894 w 7812044"/>
              <a:gd name="connsiteY56" fmla="*/ 1897903 h 3941799"/>
              <a:gd name="connsiteX57" fmla="*/ 7707894 w 7812044"/>
              <a:gd name="connsiteY57" fmla="*/ 2043896 h 3941799"/>
              <a:gd name="connsiteX58" fmla="*/ 7707894 w 7812044"/>
              <a:gd name="connsiteY58" fmla="*/ 2408877 h 3941799"/>
              <a:gd name="connsiteX59" fmla="*/ 7707894 w 7812044"/>
              <a:gd name="connsiteY59" fmla="*/ 2715462 h 3941799"/>
              <a:gd name="connsiteX60" fmla="*/ 7707894 w 7812044"/>
              <a:gd name="connsiteY60" fmla="*/ 3007447 h 3941799"/>
              <a:gd name="connsiteX61" fmla="*/ 7707894 w 7812044"/>
              <a:gd name="connsiteY61" fmla="*/ 3124241 h 3941799"/>
              <a:gd name="connsiteX62" fmla="*/ 7707894 w 7812044"/>
              <a:gd name="connsiteY62" fmla="*/ 3270233 h 3941799"/>
              <a:gd name="connsiteX63" fmla="*/ 7707894 w 7812044"/>
              <a:gd name="connsiteY63" fmla="*/ 3445424 h 3941799"/>
              <a:gd name="connsiteX64" fmla="*/ 7707894 w 7812044"/>
              <a:gd name="connsiteY64" fmla="*/ 3620615 h 3941799"/>
              <a:gd name="connsiteX0" fmla="*/ 0 w 7818853"/>
              <a:gd name="connsiteY0" fmla="*/ 569371 h 3941799"/>
              <a:gd name="connsiteX1" fmla="*/ 160581 w 7818853"/>
              <a:gd name="connsiteY1" fmla="*/ 656967 h 3941799"/>
              <a:gd name="connsiteX2" fmla="*/ 890495 w 7818853"/>
              <a:gd name="connsiteY2" fmla="*/ 656967 h 3941799"/>
              <a:gd name="connsiteX3" fmla="*/ 890495 w 7818853"/>
              <a:gd name="connsiteY3" fmla="*/ 656967 h 3941799"/>
              <a:gd name="connsiteX4" fmla="*/ 934290 w 7818853"/>
              <a:gd name="connsiteY4" fmla="*/ 832158 h 3941799"/>
              <a:gd name="connsiteX5" fmla="*/ 788307 w 7818853"/>
              <a:gd name="connsiteY5" fmla="*/ 1240937 h 3941799"/>
              <a:gd name="connsiteX6" fmla="*/ 583932 w 7818853"/>
              <a:gd name="connsiteY6" fmla="*/ 1489124 h 3941799"/>
              <a:gd name="connsiteX7" fmla="*/ 496342 w 7818853"/>
              <a:gd name="connsiteY7" fmla="*/ 1591319 h 3941799"/>
              <a:gd name="connsiteX8" fmla="*/ 496342 w 7818853"/>
              <a:gd name="connsiteY8" fmla="*/ 1591319 h 3941799"/>
              <a:gd name="connsiteX9" fmla="*/ 350359 w 7818853"/>
              <a:gd name="connsiteY9" fmla="*/ 1824907 h 3941799"/>
              <a:gd name="connsiteX10" fmla="*/ 277368 w 7818853"/>
              <a:gd name="connsiteY10" fmla="*/ 1927102 h 3941799"/>
              <a:gd name="connsiteX11" fmla="*/ 204376 w 7818853"/>
              <a:gd name="connsiteY11" fmla="*/ 2087694 h 3941799"/>
              <a:gd name="connsiteX12" fmla="*/ 116786 w 7818853"/>
              <a:gd name="connsiteY12" fmla="*/ 2262885 h 3941799"/>
              <a:gd name="connsiteX13" fmla="*/ 72992 w 7818853"/>
              <a:gd name="connsiteY13" fmla="*/ 2452675 h 3941799"/>
              <a:gd name="connsiteX14" fmla="*/ 43795 w 7818853"/>
              <a:gd name="connsiteY14" fmla="*/ 2671664 h 3941799"/>
              <a:gd name="connsiteX15" fmla="*/ 58393 w 7818853"/>
              <a:gd name="connsiteY15" fmla="*/ 2876053 h 3941799"/>
              <a:gd name="connsiteX16" fmla="*/ 72992 w 7818853"/>
              <a:gd name="connsiteY16" fmla="*/ 3051245 h 3941799"/>
              <a:gd name="connsiteX17" fmla="*/ 145983 w 7818853"/>
              <a:gd name="connsiteY17" fmla="*/ 3284833 h 3941799"/>
              <a:gd name="connsiteX18" fmla="*/ 248171 w 7818853"/>
              <a:gd name="connsiteY18" fmla="*/ 3474623 h 3941799"/>
              <a:gd name="connsiteX19" fmla="*/ 467145 w 7818853"/>
              <a:gd name="connsiteY19" fmla="*/ 3722810 h 3941799"/>
              <a:gd name="connsiteX20" fmla="*/ 686120 w 7818853"/>
              <a:gd name="connsiteY20" fmla="*/ 3839604 h 3941799"/>
              <a:gd name="connsiteX21" fmla="*/ 1182461 w 7818853"/>
              <a:gd name="connsiteY21" fmla="*/ 3912601 h 3941799"/>
              <a:gd name="connsiteX22" fmla="*/ 1489025 w 7818853"/>
              <a:gd name="connsiteY22" fmla="*/ 3941799 h 3941799"/>
              <a:gd name="connsiteX23" fmla="*/ 1897777 w 7818853"/>
              <a:gd name="connsiteY23" fmla="*/ 3927200 h 3941799"/>
              <a:gd name="connsiteX24" fmla="*/ 2759076 w 7818853"/>
              <a:gd name="connsiteY24" fmla="*/ 3941799 h 3941799"/>
              <a:gd name="connsiteX25" fmla="*/ 3007247 w 7818853"/>
              <a:gd name="connsiteY25" fmla="*/ 3883402 h 3941799"/>
              <a:gd name="connsiteX26" fmla="*/ 3109435 w 7818853"/>
              <a:gd name="connsiteY26" fmla="*/ 3795807 h 3941799"/>
              <a:gd name="connsiteX27" fmla="*/ 3211623 w 7818853"/>
              <a:gd name="connsiteY27" fmla="*/ 3664413 h 3941799"/>
              <a:gd name="connsiteX28" fmla="*/ 3270016 w 7818853"/>
              <a:gd name="connsiteY28" fmla="*/ 3503821 h 3941799"/>
              <a:gd name="connsiteX29" fmla="*/ 3839349 w 7818853"/>
              <a:gd name="connsiteY29" fmla="*/ 3518421 h 3941799"/>
              <a:gd name="connsiteX30" fmla="*/ 4525468 w 7818853"/>
              <a:gd name="connsiteY30" fmla="*/ 3503821 h 3941799"/>
              <a:gd name="connsiteX31" fmla="*/ 5240784 w 7818853"/>
              <a:gd name="connsiteY31" fmla="*/ 3489222 h 3941799"/>
              <a:gd name="connsiteX32" fmla="*/ 5737126 w 7818853"/>
              <a:gd name="connsiteY32" fmla="*/ 3489222 h 3941799"/>
              <a:gd name="connsiteX33" fmla="*/ 5926903 w 7818853"/>
              <a:gd name="connsiteY33" fmla="*/ 3430825 h 3941799"/>
              <a:gd name="connsiteX34" fmla="*/ 6043690 w 7818853"/>
              <a:gd name="connsiteY34" fmla="*/ 3314031 h 3941799"/>
              <a:gd name="connsiteX35" fmla="*/ 6204271 w 7818853"/>
              <a:gd name="connsiteY35" fmla="*/ 3109642 h 3941799"/>
              <a:gd name="connsiteX36" fmla="*/ 6291860 w 7818853"/>
              <a:gd name="connsiteY36" fmla="*/ 2905252 h 3941799"/>
              <a:gd name="connsiteX37" fmla="*/ 6394048 w 7818853"/>
              <a:gd name="connsiteY37" fmla="*/ 2511072 h 3941799"/>
              <a:gd name="connsiteX38" fmla="*/ 6437843 w 7818853"/>
              <a:gd name="connsiteY38" fmla="*/ 2277484 h 3941799"/>
              <a:gd name="connsiteX39" fmla="*/ 6569228 w 7818853"/>
              <a:gd name="connsiteY39" fmla="*/ 1722712 h 3941799"/>
              <a:gd name="connsiteX40" fmla="*/ 6598424 w 7818853"/>
              <a:gd name="connsiteY40" fmla="*/ 1489124 h 3941799"/>
              <a:gd name="connsiteX41" fmla="*/ 6613023 w 7818853"/>
              <a:gd name="connsiteY41" fmla="*/ 1109544 h 3941799"/>
              <a:gd name="connsiteX42" fmla="*/ 6613023 w 7818853"/>
              <a:gd name="connsiteY42" fmla="*/ 671566 h 3941799"/>
              <a:gd name="connsiteX43" fmla="*/ 6729809 w 7818853"/>
              <a:gd name="connsiteY43" fmla="*/ 481776 h 3941799"/>
              <a:gd name="connsiteX44" fmla="*/ 6861194 w 7818853"/>
              <a:gd name="connsiteY44" fmla="*/ 306585 h 3941799"/>
              <a:gd name="connsiteX45" fmla="*/ 7007176 w 7818853"/>
              <a:gd name="connsiteY45" fmla="*/ 189791 h 3941799"/>
              <a:gd name="connsiteX46" fmla="*/ 7284544 w 7818853"/>
              <a:gd name="connsiteY46" fmla="*/ 29199 h 3941799"/>
              <a:gd name="connsiteX47" fmla="*/ 7488920 w 7818853"/>
              <a:gd name="connsiteY47" fmla="*/ 0 h 3941799"/>
              <a:gd name="connsiteX48" fmla="*/ 7488920 w 7818853"/>
              <a:gd name="connsiteY48" fmla="*/ 0 h 3941799"/>
              <a:gd name="connsiteX49" fmla="*/ 7707894 w 7818853"/>
              <a:gd name="connsiteY49" fmla="*/ 145993 h 3941799"/>
              <a:gd name="connsiteX50" fmla="*/ 7707894 w 7818853"/>
              <a:gd name="connsiteY50" fmla="*/ 350382 h 3941799"/>
              <a:gd name="connsiteX51" fmla="*/ 7707894 w 7818853"/>
              <a:gd name="connsiteY51" fmla="*/ 481776 h 3941799"/>
              <a:gd name="connsiteX52" fmla="*/ 7751689 w 7818853"/>
              <a:gd name="connsiteY52" fmla="*/ 875956 h 3941799"/>
              <a:gd name="connsiteX53" fmla="*/ 7780879 w 7818853"/>
              <a:gd name="connsiteY53" fmla="*/ 1124143 h 3941799"/>
              <a:gd name="connsiteX54" fmla="*/ 7810082 w 7818853"/>
              <a:gd name="connsiteY54" fmla="*/ 1197139 h 3941799"/>
              <a:gd name="connsiteX55" fmla="*/ 7810082 w 7818853"/>
              <a:gd name="connsiteY55" fmla="*/ 1562121 h 3941799"/>
              <a:gd name="connsiteX56" fmla="*/ 7707894 w 7818853"/>
              <a:gd name="connsiteY56" fmla="*/ 1897903 h 3941799"/>
              <a:gd name="connsiteX57" fmla="*/ 7707894 w 7818853"/>
              <a:gd name="connsiteY57" fmla="*/ 2043896 h 3941799"/>
              <a:gd name="connsiteX58" fmla="*/ 7707894 w 7818853"/>
              <a:gd name="connsiteY58" fmla="*/ 2408877 h 3941799"/>
              <a:gd name="connsiteX59" fmla="*/ 7707894 w 7818853"/>
              <a:gd name="connsiteY59" fmla="*/ 2715462 h 3941799"/>
              <a:gd name="connsiteX60" fmla="*/ 7707894 w 7818853"/>
              <a:gd name="connsiteY60" fmla="*/ 3007447 h 3941799"/>
              <a:gd name="connsiteX61" fmla="*/ 7707894 w 7818853"/>
              <a:gd name="connsiteY61" fmla="*/ 3124241 h 3941799"/>
              <a:gd name="connsiteX62" fmla="*/ 7707894 w 7818853"/>
              <a:gd name="connsiteY62" fmla="*/ 3270233 h 3941799"/>
              <a:gd name="connsiteX63" fmla="*/ 7707894 w 7818853"/>
              <a:gd name="connsiteY63" fmla="*/ 3445424 h 3941799"/>
              <a:gd name="connsiteX64" fmla="*/ 7707894 w 7818853"/>
              <a:gd name="connsiteY64" fmla="*/ 3620615 h 3941799"/>
              <a:gd name="connsiteX0" fmla="*/ 0 w 7812891"/>
              <a:gd name="connsiteY0" fmla="*/ 569371 h 3941799"/>
              <a:gd name="connsiteX1" fmla="*/ 160581 w 7812891"/>
              <a:gd name="connsiteY1" fmla="*/ 656967 h 3941799"/>
              <a:gd name="connsiteX2" fmla="*/ 890495 w 7812891"/>
              <a:gd name="connsiteY2" fmla="*/ 656967 h 3941799"/>
              <a:gd name="connsiteX3" fmla="*/ 890495 w 7812891"/>
              <a:gd name="connsiteY3" fmla="*/ 656967 h 3941799"/>
              <a:gd name="connsiteX4" fmla="*/ 934290 w 7812891"/>
              <a:gd name="connsiteY4" fmla="*/ 832158 h 3941799"/>
              <a:gd name="connsiteX5" fmla="*/ 788307 w 7812891"/>
              <a:gd name="connsiteY5" fmla="*/ 1240937 h 3941799"/>
              <a:gd name="connsiteX6" fmla="*/ 583932 w 7812891"/>
              <a:gd name="connsiteY6" fmla="*/ 1489124 h 3941799"/>
              <a:gd name="connsiteX7" fmla="*/ 496342 w 7812891"/>
              <a:gd name="connsiteY7" fmla="*/ 1591319 h 3941799"/>
              <a:gd name="connsiteX8" fmla="*/ 496342 w 7812891"/>
              <a:gd name="connsiteY8" fmla="*/ 1591319 h 3941799"/>
              <a:gd name="connsiteX9" fmla="*/ 350359 w 7812891"/>
              <a:gd name="connsiteY9" fmla="*/ 1824907 h 3941799"/>
              <a:gd name="connsiteX10" fmla="*/ 277368 w 7812891"/>
              <a:gd name="connsiteY10" fmla="*/ 1927102 h 3941799"/>
              <a:gd name="connsiteX11" fmla="*/ 204376 w 7812891"/>
              <a:gd name="connsiteY11" fmla="*/ 2087694 h 3941799"/>
              <a:gd name="connsiteX12" fmla="*/ 116786 w 7812891"/>
              <a:gd name="connsiteY12" fmla="*/ 2262885 h 3941799"/>
              <a:gd name="connsiteX13" fmla="*/ 72992 w 7812891"/>
              <a:gd name="connsiteY13" fmla="*/ 2452675 h 3941799"/>
              <a:gd name="connsiteX14" fmla="*/ 43795 w 7812891"/>
              <a:gd name="connsiteY14" fmla="*/ 2671664 h 3941799"/>
              <a:gd name="connsiteX15" fmla="*/ 58393 w 7812891"/>
              <a:gd name="connsiteY15" fmla="*/ 2876053 h 3941799"/>
              <a:gd name="connsiteX16" fmla="*/ 72992 w 7812891"/>
              <a:gd name="connsiteY16" fmla="*/ 3051245 h 3941799"/>
              <a:gd name="connsiteX17" fmla="*/ 145983 w 7812891"/>
              <a:gd name="connsiteY17" fmla="*/ 3284833 h 3941799"/>
              <a:gd name="connsiteX18" fmla="*/ 248171 w 7812891"/>
              <a:gd name="connsiteY18" fmla="*/ 3474623 h 3941799"/>
              <a:gd name="connsiteX19" fmla="*/ 467145 w 7812891"/>
              <a:gd name="connsiteY19" fmla="*/ 3722810 h 3941799"/>
              <a:gd name="connsiteX20" fmla="*/ 686120 w 7812891"/>
              <a:gd name="connsiteY20" fmla="*/ 3839604 h 3941799"/>
              <a:gd name="connsiteX21" fmla="*/ 1182461 w 7812891"/>
              <a:gd name="connsiteY21" fmla="*/ 3912601 h 3941799"/>
              <a:gd name="connsiteX22" fmla="*/ 1489025 w 7812891"/>
              <a:gd name="connsiteY22" fmla="*/ 3941799 h 3941799"/>
              <a:gd name="connsiteX23" fmla="*/ 1897777 w 7812891"/>
              <a:gd name="connsiteY23" fmla="*/ 3927200 h 3941799"/>
              <a:gd name="connsiteX24" fmla="*/ 2759076 w 7812891"/>
              <a:gd name="connsiteY24" fmla="*/ 3941799 h 3941799"/>
              <a:gd name="connsiteX25" fmla="*/ 3007247 w 7812891"/>
              <a:gd name="connsiteY25" fmla="*/ 3883402 h 3941799"/>
              <a:gd name="connsiteX26" fmla="*/ 3109435 w 7812891"/>
              <a:gd name="connsiteY26" fmla="*/ 3795807 h 3941799"/>
              <a:gd name="connsiteX27" fmla="*/ 3211623 w 7812891"/>
              <a:gd name="connsiteY27" fmla="*/ 3664413 h 3941799"/>
              <a:gd name="connsiteX28" fmla="*/ 3270016 w 7812891"/>
              <a:gd name="connsiteY28" fmla="*/ 3503821 h 3941799"/>
              <a:gd name="connsiteX29" fmla="*/ 3839349 w 7812891"/>
              <a:gd name="connsiteY29" fmla="*/ 3518421 h 3941799"/>
              <a:gd name="connsiteX30" fmla="*/ 4525468 w 7812891"/>
              <a:gd name="connsiteY30" fmla="*/ 3503821 h 3941799"/>
              <a:gd name="connsiteX31" fmla="*/ 5240784 w 7812891"/>
              <a:gd name="connsiteY31" fmla="*/ 3489222 h 3941799"/>
              <a:gd name="connsiteX32" fmla="*/ 5737126 w 7812891"/>
              <a:gd name="connsiteY32" fmla="*/ 3489222 h 3941799"/>
              <a:gd name="connsiteX33" fmla="*/ 5926903 w 7812891"/>
              <a:gd name="connsiteY33" fmla="*/ 3430825 h 3941799"/>
              <a:gd name="connsiteX34" fmla="*/ 6043690 w 7812891"/>
              <a:gd name="connsiteY34" fmla="*/ 3314031 h 3941799"/>
              <a:gd name="connsiteX35" fmla="*/ 6204271 w 7812891"/>
              <a:gd name="connsiteY35" fmla="*/ 3109642 h 3941799"/>
              <a:gd name="connsiteX36" fmla="*/ 6291860 w 7812891"/>
              <a:gd name="connsiteY36" fmla="*/ 2905252 h 3941799"/>
              <a:gd name="connsiteX37" fmla="*/ 6394048 w 7812891"/>
              <a:gd name="connsiteY37" fmla="*/ 2511072 h 3941799"/>
              <a:gd name="connsiteX38" fmla="*/ 6437843 w 7812891"/>
              <a:gd name="connsiteY38" fmla="*/ 2277484 h 3941799"/>
              <a:gd name="connsiteX39" fmla="*/ 6569228 w 7812891"/>
              <a:gd name="connsiteY39" fmla="*/ 1722712 h 3941799"/>
              <a:gd name="connsiteX40" fmla="*/ 6598424 w 7812891"/>
              <a:gd name="connsiteY40" fmla="*/ 1489124 h 3941799"/>
              <a:gd name="connsiteX41" fmla="*/ 6613023 w 7812891"/>
              <a:gd name="connsiteY41" fmla="*/ 1109544 h 3941799"/>
              <a:gd name="connsiteX42" fmla="*/ 6613023 w 7812891"/>
              <a:gd name="connsiteY42" fmla="*/ 671566 h 3941799"/>
              <a:gd name="connsiteX43" fmla="*/ 6729809 w 7812891"/>
              <a:gd name="connsiteY43" fmla="*/ 481776 h 3941799"/>
              <a:gd name="connsiteX44" fmla="*/ 6861194 w 7812891"/>
              <a:gd name="connsiteY44" fmla="*/ 306585 h 3941799"/>
              <a:gd name="connsiteX45" fmla="*/ 7007176 w 7812891"/>
              <a:gd name="connsiteY45" fmla="*/ 189791 h 3941799"/>
              <a:gd name="connsiteX46" fmla="*/ 7284544 w 7812891"/>
              <a:gd name="connsiteY46" fmla="*/ 29199 h 3941799"/>
              <a:gd name="connsiteX47" fmla="*/ 7488920 w 7812891"/>
              <a:gd name="connsiteY47" fmla="*/ 0 h 3941799"/>
              <a:gd name="connsiteX48" fmla="*/ 7488920 w 7812891"/>
              <a:gd name="connsiteY48" fmla="*/ 0 h 3941799"/>
              <a:gd name="connsiteX49" fmla="*/ 7707894 w 7812891"/>
              <a:gd name="connsiteY49" fmla="*/ 145993 h 3941799"/>
              <a:gd name="connsiteX50" fmla="*/ 7707894 w 7812891"/>
              <a:gd name="connsiteY50" fmla="*/ 350382 h 3941799"/>
              <a:gd name="connsiteX51" fmla="*/ 7707894 w 7812891"/>
              <a:gd name="connsiteY51" fmla="*/ 481776 h 3941799"/>
              <a:gd name="connsiteX52" fmla="*/ 7751689 w 7812891"/>
              <a:gd name="connsiteY52" fmla="*/ 875956 h 3941799"/>
              <a:gd name="connsiteX53" fmla="*/ 7780879 w 7812891"/>
              <a:gd name="connsiteY53" fmla="*/ 1124143 h 3941799"/>
              <a:gd name="connsiteX54" fmla="*/ 7810082 w 7812891"/>
              <a:gd name="connsiteY54" fmla="*/ 1197139 h 3941799"/>
              <a:gd name="connsiteX55" fmla="*/ 7810082 w 7812891"/>
              <a:gd name="connsiteY55" fmla="*/ 1562121 h 3941799"/>
              <a:gd name="connsiteX56" fmla="*/ 7795484 w 7812891"/>
              <a:gd name="connsiteY56" fmla="*/ 1766509 h 3941799"/>
              <a:gd name="connsiteX57" fmla="*/ 7707894 w 7812891"/>
              <a:gd name="connsiteY57" fmla="*/ 2043896 h 3941799"/>
              <a:gd name="connsiteX58" fmla="*/ 7707894 w 7812891"/>
              <a:gd name="connsiteY58" fmla="*/ 2408877 h 3941799"/>
              <a:gd name="connsiteX59" fmla="*/ 7707894 w 7812891"/>
              <a:gd name="connsiteY59" fmla="*/ 2715462 h 3941799"/>
              <a:gd name="connsiteX60" fmla="*/ 7707894 w 7812891"/>
              <a:gd name="connsiteY60" fmla="*/ 3007447 h 3941799"/>
              <a:gd name="connsiteX61" fmla="*/ 7707894 w 7812891"/>
              <a:gd name="connsiteY61" fmla="*/ 3124241 h 3941799"/>
              <a:gd name="connsiteX62" fmla="*/ 7707894 w 7812891"/>
              <a:gd name="connsiteY62" fmla="*/ 3270233 h 3941799"/>
              <a:gd name="connsiteX63" fmla="*/ 7707894 w 7812891"/>
              <a:gd name="connsiteY63" fmla="*/ 3445424 h 3941799"/>
              <a:gd name="connsiteX64" fmla="*/ 7707894 w 7812891"/>
              <a:gd name="connsiteY64" fmla="*/ 3620615 h 3941799"/>
              <a:gd name="connsiteX0" fmla="*/ 0 w 7827792"/>
              <a:gd name="connsiteY0" fmla="*/ 569371 h 3941799"/>
              <a:gd name="connsiteX1" fmla="*/ 160581 w 7827792"/>
              <a:gd name="connsiteY1" fmla="*/ 656967 h 3941799"/>
              <a:gd name="connsiteX2" fmla="*/ 890495 w 7827792"/>
              <a:gd name="connsiteY2" fmla="*/ 656967 h 3941799"/>
              <a:gd name="connsiteX3" fmla="*/ 890495 w 7827792"/>
              <a:gd name="connsiteY3" fmla="*/ 656967 h 3941799"/>
              <a:gd name="connsiteX4" fmla="*/ 934290 w 7827792"/>
              <a:gd name="connsiteY4" fmla="*/ 832158 h 3941799"/>
              <a:gd name="connsiteX5" fmla="*/ 788307 w 7827792"/>
              <a:gd name="connsiteY5" fmla="*/ 1240937 h 3941799"/>
              <a:gd name="connsiteX6" fmla="*/ 583932 w 7827792"/>
              <a:gd name="connsiteY6" fmla="*/ 1489124 h 3941799"/>
              <a:gd name="connsiteX7" fmla="*/ 496342 w 7827792"/>
              <a:gd name="connsiteY7" fmla="*/ 1591319 h 3941799"/>
              <a:gd name="connsiteX8" fmla="*/ 496342 w 7827792"/>
              <a:gd name="connsiteY8" fmla="*/ 1591319 h 3941799"/>
              <a:gd name="connsiteX9" fmla="*/ 350359 w 7827792"/>
              <a:gd name="connsiteY9" fmla="*/ 1824907 h 3941799"/>
              <a:gd name="connsiteX10" fmla="*/ 277368 w 7827792"/>
              <a:gd name="connsiteY10" fmla="*/ 1927102 h 3941799"/>
              <a:gd name="connsiteX11" fmla="*/ 204376 w 7827792"/>
              <a:gd name="connsiteY11" fmla="*/ 2087694 h 3941799"/>
              <a:gd name="connsiteX12" fmla="*/ 116786 w 7827792"/>
              <a:gd name="connsiteY12" fmla="*/ 2262885 h 3941799"/>
              <a:gd name="connsiteX13" fmla="*/ 72992 w 7827792"/>
              <a:gd name="connsiteY13" fmla="*/ 2452675 h 3941799"/>
              <a:gd name="connsiteX14" fmla="*/ 43795 w 7827792"/>
              <a:gd name="connsiteY14" fmla="*/ 2671664 h 3941799"/>
              <a:gd name="connsiteX15" fmla="*/ 58393 w 7827792"/>
              <a:gd name="connsiteY15" fmla="*/ 2876053 h 3941799"/>
              <a:gd name="connsiteX16" fmla="*/ 72992 w 7827792"/>
              <a:gd name="connsiteY16" fmla="*/ 3051245 h 3941799"/>
              <a:gd name="connsiteX17" fmla="*/ 145983 w 7827792"/>
              <a:gd name="connsiteY17" fmla="*/ 3284833 h 3941799"/>
              <a:gd name="connsiteX18" fmla="*/ 248171 w 7827792"/>
              <a:gd name="connsiteY18" fmla="*/ 3474623 h 3941799"/>
              <a:gd name="connsiteX19" fmla="*/ 467145 w 7827792"/>
              <a:gd name="connsiteY19" fmla="*/ 3722810 h 3941799"/>
              <a:gd name="connsiteX20" fmla="*/ 686120 w 7827792"/>
              <a:gd name="connsiteY20" fmla="*/ 3839604 h 3941799"/>
              <a:gd name="connsiteX21" fmla="*/ 1182461 w 7827792"/>
              <a:gd name="connsiteY21" fmla="*/ 3912601 h 3941799"/>
              <a:gd name="connsiteX22" fmla="*/ 1489025 w 7827792"/>
              <a:gd name="connsiteY22" fmla="*/ 3941799 h 3941799"/>
              <a:gd name="connsiteX23" fmla="*/ 1897777 w 7827792"/>
              <a:gd name="connsiteY23" fmla="*/ 3927200 h 3941799"/>
              <a:gd name="connsiteX24" fmla="*/ 2759076 w 7827792"/>
              <a:gd name="connsiteY24" fmla="*/ 3941799 h 3941799"/>
              <a:gd name="connsiteX25" fmla="*/ 3007247 w 7827792"/>
              <a:gd name="connsiteY25" fmla="*/ 3883402 h 3941799"/>
              <a:gd name="connsiteX26" fmla="*/ 3109435 w 7827792"/>
              <a:gd name="connsiteY26" fmla="*/ 3795807 h 3941799"/>
              <a:gd name="connsiteX27" fmla="*/ 3211623 w 7827792"/>
              <a:gd name="connsiteY27" fmla="*/ 3664413 h 3941799"/>
              <a:gd name="connsiteX28" fmla="*/ 3270016 w 7827792"/>
              <a:gd name="connsiteY28" fmla="*/ 3503821 h 3941799"/>
              <a:gd name="connsiteX29" fmla="*/ 3839349 w 7827792"/>
              <a:gd name="connsiteY29" fmla="*/ 3518421 h 3941799"/>
              <a:gd name="connsiteX30" fmla="*/ 4525468 w 7827792"/>
              <a:gd name="connsiteY30" fmla="*/ 3503821 h 3941799"/>
              <a:gd name="connsiteX31" fmla="*/ 5240784 w 7827792"/>
              <a:gd name="connsiteY31" fmla="*/ 3489222 h 3941799"/>
              <a:gd name="connsiteX32" fmla="*/ 5737126 w 7827792"/>
              <a:gd name="connsiteY32" fmla="*/ 3489222 h 3941799"/>
              <a:gd name="connsiteX33" fmla="*/ 5926903 w 7827792"/>
              <a:gd name="connsiteY33" fmla="*/ 3430825 h 3941799"/>
              <a:gd name="connsiteX34" fmla="*/ 6043690 w 7827792"/>
              <a:gd name="connsiteY34" fmla="*/ 3314031 h 3941799"/>
              <a:gd name="connsiteX35" fmla="*/ 6204271 w 7827792"/>
              <a:gd name="connsiteY35" fmla="*/ 3109642 h 3941799"/>
              <a:gd name="connsiteX36" fmla="*/ 6291860 w 7827792"/>
              <a:gd name="connsiteY36" fmla="*/ 2905252 h 3941799"/>
              <a:gd name="connsiteX37" fmla="*/ 6394048 w 7827792"/>
              <a:gd name="connsiteY37" fmla="*/ 2511072 h 3941799"/>
              <a:gd name="connsiteX38" fmla="*/ 6437843 w 7827792"/>
              <a:gd name="connsiteY38" fmla="*/ 2277484 h 3941799"/>
              <a:gd name="connsiteX39" fmla="*/ 6569228 w 7827792"/>
              <a:gd name="connsiteY39" fmla="*/ 1722712 h 3941799"/>
              <a:gd name="connsiteX40" fmla="*/ 6598424 w 7827792"/>
              <a:gd name="connsiteY40" fmla="*/ 1489124 h 3941799"/>
              <a:gd name="connsiteX41" fmla="*/ 6613023 w 7827792"/>
              <a:gd name="connsiteY41" fmla="*/ 1109544 h 3941799"/>
              <a:gd name="connsiteX42" fmla="*/ 6613023 w 7827792"/>
              <a:gd name="connsiteY42" fmla="*/ 671566 h 3941799"/>
              <a:gd name="connsiteX43" fmla="*/ 6729809 w 7827792"/>
              <a:gd name="connsiteY43" fmla="*/ 481776 h 3941799"/>
              <a:gd name="connsiteX44" fmla="*/ 6861194 w 7827792"/>
              <a:gd name="connsiteY44" fmla="*/ 306585 h 3941799"/>
              <a:gd name="connsiteX45" fmla="*/ 7007176 w 7827792"/>
              <a:gd name="connsiteY45" fmla="*/ 189791 h 3941799"/>
              <a:gd name="connsiteX46" fmla="*/ 7284544 w 7827792"/>
              <a:gd name="connsiteY46" fmla="*/ 29199 h 3941799"/>
              <a:gd name="connsiteX47" fmla="*/ 7488920 w 7827792"/>
              <a:gd name="connsiteY47" fmla="*/ 0 h 3941799"/>
              <a:gd name="connsiteX48" fmla="*/ 7488920 w 7827792"/>
              <a:gd name="connsiteY48" fmla="*/ 0 h 3941799"/>
              <a:gd name="connsiteX49" fmla="*/ 7707894 w 7827792"/>
              <a:gd name="connsiteY49" fmla="*/ 145993 h 3941799"/>
              <a:gd name="connsiteX50" fmla="*/ 7707894 w 7827792"/>
              <a:gd name="connsiteY50" fmla="*/ 350382 h 3941799"/>
              <a:gd name="connsiteX51" fmla="*/ 7707894 w 7827792"/>
              <a:gd name="connsiteY51" fmla="*/ 481776 h 3941799"/>
              <a:gd name="connsiteX52" fmla="*/ 7751689 w 7827792"/>
              <a:gd name="connsiteY52" fmla="*/ 875956 h 3941799"/>
              <a:gd name="connsiteX53" fmla="*/ 7780879 w 7827792"/>
              <a:gd name="connsiteY53" fmla="*/ 1124143 h 3941799"/>
              <a:gd name="connsiteX54" fmla="*/ 7810082 w 7827792"/>
              <a:gd name="connsiteY54" fmla="*/ 1197139 h 3941799"/>
              <a:gd name="connsiteX55" fmla="*/ 7810082 w 7827792"/>
              <a:gd name="connsiteY55" fmla="*/ 1562121 h 3941799"/>
              <a:gd name="connsiteX56" fmla="*/ 7795484 w 7827792"/>
              <a:gd name="connsiteY56" fmla="*/ 1766509 h 3941799"/>
              <a:gd name="connsiteX57" fmla="*/ 7824680 w 7827792"/>
              <a:gd name="connsiteY57" fmla="*/ 2043896 h 3941799"/>
              <a:gd name="connsiteX58" fmla="*/ 7707894 w 7827792"/>
              <a:gd name="connsiteY58" fmla="*/ 2408877 h 3941799"/>
              <a:gd name="connsiteX59" fmla="*/ 7707894 w 7827792"/>
              <a:gd name="connsiteY59" fmla="*/ 2715462 h 3941799"/>
              <a:gd name="connsiteX60" fmla="*/ 7707894 w 7827792"/>
              <a:gd name="connsiteY60" fmla="*/ 3007447 h 3941799"/>
              <a:gd name="connsiteX61" fmla="*/ 7707894 w 7827792"/>
              <a:gd name="connsiteY61" fmla="*/ 3124241 h 3941799"/>
              <a:gd name="connsiteX62" fmla="*/ 7707894 w 7827792"/>
              <a:gd name="connsiteY62" fmla="*/ 3270233 h 3941799"/>
              <a:gd name="connsiteX63" fmla="*/ 7707894 w 7827792"/>
              <a:gd name="connsiteY63" fmla="*/ 3445424 h 3941799"/>
              <a:gd name="connsiteX64" fmla="*/ 7707894 w 7827792"/>
              <a:gd name="connsiteY64" fmla="*/ 3620615 h 3941799"/>
              <a:gd name="connsiteX0" fmla="*/ 0 w 7826302"/>
              <a:gd name="connsiteY0" fmla="*/ 569371 h 3941799"/>
              <a:gd name="connsiteX1" fmla="*/ 160581 w 7826302"/>
              <a:gd name="connsiteY1" fmla="*/ 656967 h 3941799"/>
              <a:gd name="connsiteX2" fmla="*/ 890495 w 7826302"/>
              <a:gd name="connsiteY2" fmla="*/ 656967 h 3941799"/>
              <a:gd name="connsiteX3" fmla="*/ 890495 w 7826302"/>
              <a:gd name="connsiteY3" fmla="*/ 656967 h 3941799"/>
              <a:gd name="connsiteX4" fmla="*/ 934290 w 7826302"/>
              <a:gd name="connsiteY4" fmla="*/ 832158 h 3941799"/>
              <a:gd name="connsiteX5" fmla="*/ 788307 w 7826302"/>
              <a:gd name="connsiteY5" fmla="*/ 1240937 h 3941799"/>
              <a:gd name="connsiteX6" fmla="*/ 583932 w 7826302"/>
              <a:gd name="connsiteY6" fmla="*/ 1489124 h 3941799"/>
              <a:gd name="connsiteX7" fmla="*/ 496342 w 7826302"/>
              <a:gd name="connsiteY7" fmla="*/ 1591319 h 3941799"/>
              <a:gd name="connsiteX8" fmla="*/ 496342 w 7826302"/>
              <a:gd name="connsiteY8" fmla="*/ 1591319 h 3941799"/>
              <a:gd name="connsiteX9" fmla="*/ 350359 w 7826302"/>
              <a:gd name="connsiteY9" fmla="*/ 1824907 h 3941799"/>
              <a:gd name="connsiteX10" fmla="*/ 277368 w 7826302"/>
              <a:gd name="connsiteY10" fmla="*/ 1927102 h 3941799"/>
              <a:gd name="connsiteX11" fmla="*/ 204376 w 7826302"/>
              <a:gd name="connsiteY11" fmla="*/ 2087694 h 3941799"/>
              <a:gd name="connsiteX12" fmla="*/ 116786 w 7826302"/>
              <a:gd name="connsiteY12" fmla="*/ 2262885 h 3941799"/>
              <a:gd name="connsiteX13" fmla="*/ 72992 w 7826302"/>
              <a:gd name="connsiteY13" fmla="*/ 2452675 h 3941799"/>
              <a:gd name="connsiteX14" fmla="*/ 43795 w 7826302"/>
              <a:gd name="connsiteY14" fmla="*/ 2671664 h 3941799"/>
              <a:gd name="connsiteX15" fmla="*/ 58393 w 7826302"/>
              <a:gd name="connsiteY15" fmla="*/ 2876053 h 3941799"/>
              <a:gd name="connsiteX16" fmla="*/ 72992 w 7826302"/>
              <a:gd name="connsiteY16" fmla="*/ 3051245 h 3941799"/>
              <a:gd name="connsiteX17" fmla="*/ 145983 w 7826302"/>
              <a:gd name="connsiteY17" fmla="*/ 3284833 h 3941799"/>
              <a:gd name="connsiteX18" fmla="*/ 248171 w 7826302"/>
              <a:gd name="connsiteY18" fmla="*/ 3474623 h 3941799"/>
              <a:gd name="connsiteX19" fmla="*/ 467145 w 7826302"/>
              <a:gd name="connsiteY19" fmla="*/ 3722810 h 3941799"/>
              <a:gd name="connsiteX20" fmla="*/ 686120 w 7826302"/>
              <a:gd name="connsiteY20" fmla="*/ 3839604 h 3941799"/>
              <a:gd name="connsiteX21" fmla="*/ 1182461 w 7826302"/>
              <a:gd name="connsiteY21" fmla="*/ 3912601 h 3941799"/>
              <a:gd name="connsiteX22" fmla="*/ 1489025 w 7826302"/>
              <a:gd name="connsiteY22" fmla="*/ 3941799 h 3941799"/>
              <a:gd name="connsiteX23" fmla="*/ 1897777 w 7826302"/>
              <a:gd name="connsiteY23" fmla="*/ 3927200 h 3941799"/>
              <a:gd name="connsiteX24" fmla="*/ 2759076 w 7826302"/>
              <a:gd name="connsiteY24" fmla="*/ 3941799 h 3941799"/>
              <a:gd name="connsiteX25" fmla="*/ 3007247 w 7826302"/>
              <a:gd name="connsiteY25" fmla="*/ 3883402 h 3941799"/>
              <a:gd name="connsiteX26" fmla="*/ 3109435 w 7826302"/>
              <a:gd name="connsiteY26" fmla="*/ 3795807 h 3941799"/>
              <a:gd name="connsiteX27" fmla="*/ 3211623 w 7826302"/>
              <a:gd name="connsiteY27" fmla="*/ 3664413 h 3941799"/>
              <a:gd name="connsiteX28" fmla="*/ 3270016 w 7826302"/>
              <a:gd name="connsiteY28" fmla="*/ 3503821 h 3941799"/>
              <a:gd name="connsiteX29" fmla="*/ 3839349 w 7826302"/>
              <a:gd name="connsiteY29" fmla="*/ 3518421 h 3941799"/>
              <a:gd name="connsiteX30" fmla="*/ 4525468 w 7826302"/>
              <a:gd name="connsiteY30" fmla="*/ 3503821 h 3941799"/>
              <a:gd name="connsiteX31" fmla="*/ 5240784 w 7826302"/>
              <a:gd name="connsiteY31" fmla="*/ 3489222 h 3941799"/>
              <a:gd name="connsiteX32" fmla="*/ 5737126 w 7826302"/>
              <a:gd name="connsiteY32" fmla="*/ 3489222 h 3941799"/>
              <a:gd name="connsiteX33" fmla="*/ 5926903 w 7826302"/>
              <a:gd name="connsiteY33" fmla="*/ 3430825 h 3941799"/>
              <a:gd name="connsiteX34" fmla="*/ 6043690 w 7826302"/>
              <a:gd name="connsiteY34" fmla="*/ 3314031 h 3941799"/>
              <a:gd name="connsiteX35" fmla="*/ 6204271 w 7826302"/>
              <a:gd name="connsiteY35" fmla="*/ 3109642 h 3941799"/>
              <a:gd name="connsiteX36" fmla="*/ 6291860 w 7826302"/>
              <a:gd name="connsiteY36" fmla="*/ 2905252 h 3941799"/>
              <a:gd name="connsiteX37" fmla="*/ 6394048 w 7826302"/>
              <a:gd name="connsiteY37" fmla="*/ 2511072 h 3941799"/>
              <a:gd name="connsiteX38" fmla="*/ 6437843 w 7826302"/>
              <a:gd name="connsiteY38" fmla="*/ 2277484 h 3941799"/>
              <a:gd name="connsiteX39" fmla="*/ 6569228 w 7826302"/>
              <a:gd name="connsiteY39" fmla="*/ 1722712 h 3941799"/>
              <a:gd name="connsiteX40" fmla="*/ 6598424 w 7826302"/>
              <a:gd name="connsiteY40" fmla="*/ 1489124 h 3941799"/>
              <a:gd name="connsiteX41" fmla="*/ 6613023 w 7826302"/>
              <a:gd name="connsiteY41" fmla="*/ 1109544 h 3941799"/>
              <a:gd name="connsiteX42" fmla="*/ 6613023 w 7826302"/>
              <a:gd name="connsiteY42" fmla="*/ 671566 h 3941799"/>
              <a:gd name="connsiteX43" fmla="*/ 6729809 w 7826302"/>
              <a:gd name="connsiteY43" fmla="*/ 481776 h 3941799"/>
              <a:gd name="connsiteX44" fmla="*/ 6861194 w 7826302"/>
              <a:gd name="connsiteY44" fmla="*/ 306585 h 3941799"/>
              <a:gd name="connsiteX45" fmla="*/ 7007176 w 7826302"/>
              <a:gd name="connsiteY45" fmla="*/ 189791 h 3941799"/>
              <a:gd name="connsiteX46" fmla="*/ 7284544 w 7826302"/>
              <a:gd name="connsiteY46" fmla="*/ 29199 h 3941799"/>
              <a:gd name="connsiteX47" fmla="*/ 7488920 w 7826302"/>
              <a:gd name="connsiteY47" fmla="*/ 0 h 3941799"/>
              <a:gd name="connsiteX48" fmla="*/ 7488920 w 7826302"/>
              <a:gd name="connsiteY48" fmla="*/ 0 h 3941799"/>
              <a:gd name="connsiteX49" fmla="*/ 7707894 w 7826302"/>
              <a:gd name="connsiteY49" fmla="*/ 145993 h 3941799"/>
              <a:gd name="connsiteX50" fmla="*/ 7707894 w 7826302"/>
              <a:gd name="connsiteY50" fmla="*/ 350382 h 3941799"/>
              <a:gd name="connsiteX51" fmla="*/ 7707894 w 7826302"/>
              <a:gd name="connsiteY51" fmla="*/ 481776 h 3941799"/>
              <a:gd name="connsiteX52" fmla="*/ 7751689 w 7826302"/>
              <a:gd name="connsiteY52" fmla="*/ 875956 h 3941799"/>
              <a:gd name="connsiteX53" fmla="*/ 7780879 w 7826302"/>
              <a:gd name="connsiteY53" fmla="*/ 1124143 h 3941799"/>
              <a:gd name="connsiteX54" fmla="*/ 7810082 w 7826302"/>
              <a:gd name="connsiteY54" fmla="*/ 1197139 h 3941799"/>
              <a:gd name="connsiteX55" fmla="*/ 7810082 w 7826302"/>
              <a:gd name="connsiteY55" fmla="*/ 1562121 h 3941799"/>
              <a:gd name="connsiteX56" fmla="*/ 7795484 w 7826302"/>
              <a:gd name="connsiteY56" fmla="*/ 1766509 h 3941799"/>
              <a:gd name="connsiteX57" fmla="*/ 7824680 w 7826302"/>
              <a:gd name="connsiteY57" fmla="*/ 2043896 h 3941799"/>
              <a:gd name="connsiteX58" fmla="*/ 7810082 w 7826302"/>
              <a:gd name="connsiteY58" fmla="*/ 2408877 h 3941799"/>
              <a:gd name="connsiteX59" fmla="*/ 7707894 w 7826302"/>
              <a:gd name="connsiteY59" fmla="*/ 2715462 h 3941799"/>
              <a:gd name="connsiteX60" fmla="*/ 7707894 w 7826302"/>
              <a:gd name="connsiteY60" fmla="*/ 3007447 h 3941799"/>
              <a:gd name="connsiteX61" fmla="*/ 7707894 w 7826302"/>
              <a:gd name="connsiteY61" fmla="*/ 3124241 h 3941799"/>
              <a:gd name="connsiteX62" fmla="*/ 7707894 w 7826302"/>
              <a:gd name="connsiteY62" fmla="*/ 3270233 h 3941799"/>
              <a:gd name="connsiteX63" fmla="*/ 7707894 w 7826302"/>
              <a:gd name="connsiteY63" fmla="*/ 3445424 h 3941799"/>
              <a:gd name="connsiteX64" fmla="*/ 7707894 w 7826302"/>
              <a:gd name="connsiteY64" fmla="*/ 3620615 h 3941799"/>
              <a:gd name="connsiteX0" fmla="*/ 0 w 7857091"/>
              <a:gd name="connsiteY0" fmla="*/ 569371 h 3941799"/>
              <a:gd name="connsiteX1" fmla="*/ 160581 w 7857091"/>
              <a:gd name="connsiteY1" fmla="*/ 656967 h 3941799"/>
              <a:gd name="connsiteX2" fmla="*/ 890495 w 7857091"/>
              <a:gd name="connsiteY2" fmla="*/ 656967 h 3941799"/>
              <a:gd name="connsiteX3" fmla="*/ 890495 w 7857091"/>
              <a:gd name="connsiteY3" fmla="*/ 656967 h 3941799"/>
              <a:gd name="connsiteX4" fmla="*/ 934290 w 7857091"/>
              <a:gd name="connsiteY4" fmla="*/ 832158 h 3941799"/>
              <a:gd name="connsiteX5" fmla="*/ 788307 w 7857091"/>
              <a:gd name="connsiteY5" fmla="*/ 1240937 h 3941799"/>
              <a:gd name="connsiteX6" fmla="*/ 583932 w 7857091"/>
              <a:gd name="connsiteY6" fmla="*/ 1489124 h 3941799"/>
              <a:gd name="connsiteX7" fmla="*/ 496342 w 7857091"/>
              <a:gd name="connsiteY7" fmla="*/ 1591319 h 3941799"/>
              <a:gd name="connsiteX8" fmla="*/ 496342 w 7857091"/>
              <a:gd name="connsiteY8" fmla="*/ 1591319 h 3941799"/>
              <a:gd name="connsiteX9" fmla="*/ 350359 w 7857091"/>
              <a:gd name="connsiteY9" fmla="*/ 1824907 h 3941799"/>
              <a:gd name="connsiteX10" fmla="*/ 277368 w 7857091"/>
              <a:gd name="connsiteY10" fmla="*/ 1927102 h 3941799"/>
              <a:gd name="connsiteX11" fmla="*/ 204376 w 7857091"/>
              <a:gd name="connsiteY11" fmla="*/ 2087694 h 3941799"/>
              <a:gd name="connsiteX12" fmla="*/ 116786 w 7857091"/>
              <a:gd name="connsiteY12" fmla="*/ 2262885 h 3941799"/>
              <a:gd name="connsiteX13" fmla="*/ 72992 w 7857091"/>
              <a:gd name="connsiteY13" fmla="*/ 2452675 h 3941799"/>
              <a:gd name="connsiteX14" fmla="*/ 43795 w 7857091"/>
              <a:gd name="connsiteY14" fmla="*/ 2671664 h 3941799"/>
              <a:gd name="connsiteX15" fmla="*/ 58393 w 7857091"/>
              <a:gd name="connsiteY15" fmla="*/ 2876053 h 3941799"/>
              <a:gd name="connsiteX16" fmla="*/ 72992 w 7857091"/>
              <a:gd name="connsiteY16" fmla="*/ 3051245 h 3941799"/>
              <a:gd name="connsiteX17" fmla="*/ 145983 w 7857091"/>
              <a:gd name="connsiteY17" fmla="*/ 3284833 h 3941799"/>
              <a:gd name="connsiteX18" fmla="*/ 248171 w 7857091"/>
              <a:gd name="connsiteY18" fmla="*/ 3474623 h 3941799"/>
              <a:gd name="connsiteX19" fmla="*/ 467145 w 7857091"/>
              <a:gd name="connsiteY19" fmla="*/ 3722810 h 3941799"/>
              <a:gd name="connsiteX20" fmla="*/ 686120 w 7857091"/>
              <a:gd name="connsiteY20" fmla="*/ 3839604 h 3941799"/>
              <a:gd name="connsiteX21" fmla="*/ 1182461 w 7857091"/>
              <a:gd name="connsiteY21" fmla="*/ 3912601 h 3941799"/>
              <a:gd name="connsiteX22" fmla="*/ 1489025 w 7857091"/>
              <a:gd name="connsiteY22" fmla="*/ 3941799 h 3941799"/>
              <a:gd name="connsiteX23" fmla="*/ 1897777 w 7857091"/>
              <a:gd name="connsiteY23" fmla="*/ 3927200 h 3941799"/>
              <a:gd name="connsiteX24" fmla="*/ 2759076 w 7857091"/>
              <a:gd name="connsiteY24" fmla="*/ 3941799 h 3941799"/>
              <a:gd name="connsiteX25" fmla="*/ 3007247 w 7857091"/>
              <a:gd name="connsiteY25" fmla="*/ 3883402 h 3941799"/>
              <a:gd name="connsiteX26" fmla="*/ 3109435 w 7857091"/>
              <a:gd name="connsiteY26" fmla="*/ 3795807 h 3941799"/>
              <a:gd name="connsiteX27" fmla="*/ 3211623 w 7857091"/>
              <a:gd name="connsiteY27" fmla="*/ 3664413 h 3941799"/>
              <a:gd name="connsiteX28" fmla="*/ 3270016 w 7857091"/>
              <a:gd name="connsiteY28" fmla="*/ 3503821 h 3941799"/>
              <a:gd name="connsiteX29" fmla="*/ 3839349 w 7857091"/>
              <a:gd name="connsiteY29" fmla="*/ 3518421 h 3941799"/>
              <a:gd name="connsiteX30" fmla="*/ 4525468 w 7857091"/>
              <a:gd name="connsiteY30" fmla="*/ 3503821 h 3941799"/>
              <a:gd name="connsiteX31" fmla="*/ 5240784 w 7857091"/>
              <a:gd name="connsiteY31" fmla="*/ 3489222 h 3941799"/>
              <a:gd name="connsiteX32" fmla="*/ 5737126 w 7857091"/>
              <a:gd name="connsiteY32" fmla="*/ 3489222 h 3941799"/>
              <a:gd name="connsiteX33" fmla="*/ 5926903 w 7857091"/>
              <a:gd name="connsiteY33" fmla="*/ 3430825 h 3941799"/>
              <a:gd name="connsiteX34" fmla="*/ 6043690 w 7857091"/>
              <a:gd name="connsiteY34" fmla="*/ 3314031 h 3941799"/>
              <a:gd name="connsiteX35" fmla="*/ 6204271 w 7857091"/>
              <a:gd name="connsiteY35" fmla="*/ 3109642 h 3941799"/>
              <a:gd name="connsiteX36" fmla="*/ 6291860 w 7857091"/>
              <a:gd name="connsiteY36" fmla="*/ 2905252 h 3941799"/>
              <a:gd name="connsiteX37" fmla="*/ 6394048 w 7857091"/>
              <a:gd name="connsiteY37" fmla="*/ 2511072 h 3941799"/>
              <a:gd name="connsiteX38" fmla="*/ 6437843 w 7857091"/>
              <a:gd name="connsiteY38" fmla="*/ 2277484 h 3941799"/>
              <a:gd name="connsiteX39" fmla="*/ 6569228 w 7857091"/>
              <a:gd name="connsiteY39" fmla="*/ 1722712 h 3941799"/>
              <a:gd name="connsiteX40" fmla="*/ 6598424 w 7857091"/>
              <a:gd name="connsiteY40" fmla="*/ 1489124 h 3941799"/>
              <a:gd name="connsiteX41" fmla="*/ 6613023 w 7857091"/>
              <a:gd name="connsiteY41" fmla="*/ 1109544 h 3941799"/>
              <a:gd name="connsiteX42" fmla="*/ 6613023 w 7857091"/>
              <a:gd name="connsiteY42" fmla="*/ 671566 h 3941799"/>
              <a:gd name="connsiteX43" fmla="*/ 6729809 w 7857091"/>
              <a:gd name="connsiteY43" fmla="*/ 481776 h 3941799"/>
              <a:gd name="connsiteX44" fmla="*/ 6861194 w 7857091"/>
              <a:gd name="connsiteY44" fmla="*/ 306585 h 3941799"/>
              <a:gd name="connsiteX45" fmla="*/ 7007176 w 7857091"/>
              <a:gd name="connsiteY45" fmla="*/ 189791 h 3941799"/>
              <a:gd name="connsiteX46" fmla="*/ 7284544 w 7857091"/>
              <a:gd name="connsiteY46" fmla="*/ 29199 h 3941799"/>
              <a:gd name="connsiteX47" fmla="*/ 7488920 w 7857091"/>
              <a:gd name="connsiteY47" fmla="*/ 0 h 3941799"/>
              <a:gd name="connsiteX48" fmla="*/ 7488920 w 7857091"/>
              <a:gd name="connsiteY48" fmla="*/ 0 h 3941799"/>
              <a:gd name="connsiteX49" fmla="*/ 7707894 w 7857091"/>
              <a:gd name="connsiteY49" fmla="*/ 145993 h 3941799"/>
              <a:gd name="connsiteX50" fmla="*/ 7707894 w 7857091"/>
              <a:gd name="connsiteY50" fmla="*/ 350382 h 3941799"/>
              <a:gd name="connsiteX51" fmla="*/ 7707894 w 7857091"/>
              <a:gd name="connsiteY51" fmla="*/ 481776 h 3941799"/>
              <a:gd name="connsiteX52" fmla="*/ 7751689 w 7857091"/>
              <a:gd name="connsiteY52" fmla="*/ 875956 h 3941799"/>
              <a:gd name="connsiteX53" fmla="*/ 7780879 w 7857091"/>
              <a:gd name="connsiteY53" fmla="*/ 1124143 h 3941799"/>
              <a:gd name="connsiteX54" fmla="*/ 7810082 w 7857091"/>
              <a:gd name="connsiteY54" fmla="*/ 1197139 h 3941799"/>
              <a:gd name="connsiteX55" fmla="*/ 7810082 w 7857091"/>
              <a:gd name="connsiteY55" fmla="*/ 1562121 h 3941799"/>
              <a:gd name="connsiteX56" fmla="*/ 7795484 w 7857091"/>
              <a:gd name="connsiteY56" fmla="*/ 1766509 h 3941799"/>
              <a:gd name="connsiteX57" fmla="*/ 7824680 w 7857091"/>
              <a:gd name="connsiteY57" fmla="*/ 2043896 h 3941799"/>
              <a:gd name="connsiteX58" fmla="*/ 7810082 w 7857091"/>
              <a:gd name="connsiteY58" fmla="*/ 2408877 h 3941799"/>
              <a:gd name="connsiteX59" fmla="*/ 7853877 w 7857091"/>
              <a:gd name="connsiteY59" fmla="*/ 2715462 h 3941799"/>
              <a:gd name="connsiteX60" fmla="*/ 7707894 w 7857091"/>
              <a:gd name="connsiteY60" fmla="*/ 3007447 h 3941799"/>
              <a:gd name="connsiteX61" fmla="*/ 7707894 w 7857091"/>
              <a:gd name="connsiteY61" fmla="*/ 3124241 h 3941799"/>
              <a:gd name="connsiteX62" fmla="*/ 7707894 w 7857091"/>
              <a:gd name="connsiteY62" fmla="*/ 3270233 h 3941799"/>
              <a:gd name="connsiteX63" fmla="*/ 7707894 w 7857091"/>
              <a:gd name="connsiteY63" fmla="*/ 3445424 h 3941799"/>
              <a:gd name="connsiteX64" fmla="*/ 7707894 w 7857091"/>
              <a:gd name="connsiteY64" fmla="*/ 3620615 h 3941799"/>
              <a:gd name="connsiteX0" fmla="*/ 0 w 7868467"/>
              <a:gd name="connsiteY0" fmla="*/ 569371 h 3941799"/>
              <a:gd name="connsiteX1" fmla="*/ 160581 w 7868467"/>
              <a:gd name="connsiteY1" fmla="*/ 656967 h 3941799"/>
              <a:gd name="connsiteX2" fmla="*/ 890495 w 7868467"/>
              <a:gd name="connsiteY2" fmla="*/ 656967 h 3941799"/>
              <a:gd name="connsiteX3" fmla="*/ 890495 w 7868467"/>
              <a:gd name="connsiteY3" fmla="*/ 656967 h 3941799"/>
              <a:gd name="connsiteX4" fmla="*/ 934290 w 7868467"/>
              <a:gd name="connsiteY4" fmla="*/ 832158 h 3941799"/>
              <a:gd name="connsiteX5" fmla="*/ 788307 w 7868467"/>
              <a:gd name="connsiteY5" fmla="*/ 1240937 h 3941799"/>
              <a:gd name="connsiteX6" fmla="*/ 583932 w 7868467"/>
              <a:gd name="connsiteY6" fmla="*/ 1489124 h 3941799"/>
              <a:gd name="connsiteX7" fmla="*/ 496342 w 7868467"/>
              <a:gd name="connsiteY7" fmla="*/ 1591319 h 3941799"/>
              <a:gd name="connsiteX8" fmla="*/ 496342 w 7868467"/>
              <a:gd name="connsiteY8" fmla="*/ 1591319 h 3941799"/>
              <a:gd name="connsiteX9" fmla="*/ 350359 w 7868467"/>
              <a:gd name="connsiteY9" fmla="*/ 1824907 h 3941799"/>
              <a:gd name="connsiteX10" fmla="*/ 277368 w 7868467"/>
              <a:gd name="connsiteY10" fmla="*/ 1927102 h 3941799"/>
              <a:gd name="connsiteX11" fmla="*/ 204376 w 7868467"/>
              <a:gd name="connsiteY11" fmla="*/ 2087694 h 3941799"/>
              <a:gd name="connsiteX12" fmla="*/ 116786 w 7868467"/>
              <a:gd name="connsiteY12" fmla="*/ 2262885 h 3941799"/>
              <a:gd name="connsiteX13" fmla="*/ 72992 w 7868467"/>
              <a:gd name="connsiteY13" fmla="*/ 2452675 h 3941799"/>
              <a:gd name="connsiteX14" fmla="*/ 43795 w 7868467"/>
              <a:gd name="connsiteY14" fmla="*/ 2671664 h 3941799"/>
              <a:gd name="connsiteX15" fmla="*/ 58393 w 7868467"/>
              <a:gd name="connsiteY15" fmla="*/ 2876053 h 3941799"/>
              <a:gd name="connsiteX16" fmla="*/ 72992 w 7868467"/>
              <a:gd name="connsiteY16" fmla="*/ 3051245 h 3941799"/>
              <a:gd name="connsiteX17" fmla="*/ 145983 w 7868467"/>
              <a:gd name="connsiteY17" fmla="*/ 3284833 h 3941799"/>
              <a:gd name="connsiteX18" fmla="*/ 248171 w 7868467"/>
              <a:gd name="connsiteY18" fmla="*/ 3474623 h 3941799"/>
              <a:gd name="connsiteX19" fmla="*/ 467145 w 7868467"/>
              <a:gd name="connsiteY19" fmla="*/ 3722810 h 3941799"/>
              <a:gd name="connsiteX20" fmla="*/ 686120 w 7868467"/>
              <a:gd name="connsiteY20" fmla="*/ 3839604 h 3941799"/>
              <a:gd name="connsiteX21" fmla="*/ 1182461 w 7868467"/>
              <a:gd name="connsiteY21" fmla="*/ 3912601 h 3941799"/>
              <a:gd name="connsiteX22" fmla="*/ 1489025 w 7868467"/>
              <a:gd name="connsiteY22" fmla="*/ 3941799 h 3941799"/>
              <a:gd name="connsiteX23" fmla="*/ 1897777 w 7868467"/>
              <a:gd name="connsiteY23" fmla="*/ 3927200 h 3941799"/>
              <a:gd name="connsiteX24" fmla="*/ 2759076 w 7868467"/>
              <a:gd name="connsiteY24" fmla="*/ 3941799 h 3941799"/>
              <a:gd name="connsiteX25" fmla="*/ 3007247 w 7868467"/>
              <a:gd name="connsiteY25" fmla="*/ 3883402 h 3941799"/>
              <a:gd name="connsiteX26" fmla="*/ 3109435 w 7868467"/>
              <a:gd name="connsiteY26" fmla="*/ 3795807 h 3941799"/>
              <a:gd name="connsiteX27" fmla="*/ 3211623 w 7868467"/>
              <a:gd name="connsiteY27" fmla="*/ 3664413 h 3941799"/>
              <a:gd name="connsiteX28" fmla="*/ 3270016 w 7868467"/>
              <a:gd name="connsiteY28" fmla="*/ 3503821 h 3941799"/>
              <a:gd name="connsiteX29" fmla="*/ 3839349 w 7868467"/>
              <a:gd name="connsiteY29" fmla="*/ 3518421 h 3941799"/>
              <a:gd name="connsiteX30" fmla="*/ 4525468 w 7868467"/>
              <a:gd name="connsiteY30" fmla="*/ 3503821 h 3941799"/>
              <a:gd name="connsiteX31" fmla="*/ 5240784 w 7868467"/>
              <a:gd name="connsiteY31" fmla="*/ 3489222 h 3941799"/>
              <a:gd name="connsiteX32" fmla="*/ 5737126 w 7868467"/>
              <a:gd name="connsiteY32" fmla="*/ 3489222 h 3941799"/>
              <a:gd name="connsiteX33" fmla="*/ 5926903 w 7868467"/>
              <a:gd name="connsiteY33" fmla="*/ 3430825 h 3941799"/>
              <a:gd name="connsiteX34" fmla="*/ 6043690 w 7868467"/>
              <a:gd name="connsiteY34" fmla="*/ 3314031 h 3941799"/>
              <a:gd name="connsiteX35" fmla="*/ 6204271 w 7868467"/>
              <a:gd name="connsiteY35" fmla="*/ 3109642 h 3941799"/>
              <a:gd name="connsiteX36" fmla="*/ 6291860 w 7868467"/>
              <a:gd name="connsiteY36" fmla="*/ 2905252 h 3941799"/>
              <a:gd name="connsiteX37" fmla="*/ 6394048 w 7868467"/>
              <a:gd name="connsiteY37" fmla="*/ 2511072 h 3941799"/>
              <a:gd name="connsiteX38" fmla="*/ 6437843 w 7868467"/>
              <a:gd name="connsiteY38" fmla="*/ 2277484 h 3941799"/>
              <a:gd name="connsiteX39" fmla="*/ 6569228 w 7868467"/>
              <a:gd name="connsiteY39" fmla="*/ 1722712 h 3941799"/>
              <a:gd name="connsiteX40" fmla="*/ 6598424 w 7868467"/>
              <a:gd name="connsiteY40" fmla="*/ 1489124 h 3941799"/>
              <a:gd name="connsiteX41" fmla="*/ 6613023 w 7868467"/>
              <a:gd name="connsiteY41" fmla="*/ 1109544 h 3941799"/>
              <a:gd name="connsiteX42" fmla="*/ 6613023 w 7868467"/>
              <a:gd name="connsiteY42" fmla="*/ 671566 h 3941799"/>
              <a:gd name="connsiteX43" fmla="*/ 6729809 w 7868467"/>
              <a:gd name="connsiteY43" fmla="*/ 481776 h 3941799"/>
              <a:gd name="connsiteX44" fmla="*/ 6861194 w 7868467"/>
              <a:gd name="connsiteY44" fmla="*/ 306585 h 3941799"/>
              <a:gd name="connsiteX45" fmla="*/ 7007176 w 7868467"/>
              <a:gd name="connsiteY45" fmla="*/ 189791 h 3941799"/>
              <a:gd name="connsiteX46" fmla="*/ 7284544 w 7868467"/>
              <a:gd name="connsiteY46" fmla="*/ 29199 h 3941799"/>
              <a:gd name="connsiteX47" fmla="*/ 7488920 w 7868467"/>
              <a:gd name="connsiteY47" fmla="*/ 0 h 3941799"/>
              <a:gd name="connsiteX48" fmla="*/ 7488920 w 7868467"/>
              <a:gd name="connsiteY48" fmla="*/ 0 h 3941799"/>
              <a:gd name="connsiteX49" fmla="*/ 7707894 w 7868467"/>
              <a:gd name="connsiteY49" fmla="*/ 145993 h 3941799"/>
              <a:gd name="connsiteX50" fmla="*/ 7707894 w 7868467"/>
              <a:gd name="connsiteY50" fmla="*/ 350382 h 3941799"/>
              <a:gd name="connsiteX51" fmla="*/ 7707894 w 7868467"/>
              <a:gd name="connsiteY51" fmla="*/ 481776 h 3941799"/>
              <a:gd name="connsiteX52" fmla="*/ 7751689 w 7868467"/>
              <a:gd name="connsiteY52" fmla="*/ 875956 h 3941799"/>
              <a:gd name="connsiteX53" fmla="*/ 7780879 w 7868467"/>
              <a:gd name="connsiteY53" fmla="*/ 1124143 h 3941799"/>
              <a:gd name="connsiteX54" fmla="*/ 7810082 w 7868467"/>
              <a:gd name="connsiteY54" fmla="*/ 1197139 h 3941799"/>
              <a:gd name="connsiteX55" fmla="*/ 7810082 w 7868467"/>
              <a:gd name="connsiteY55" fmla="*/ 1562121 h 3941799"/>
              <a:gd name="connsiteX56" fmla="*/ 7795484 w 7868467"/>
              <a:gd name="connsiteY56" fmla="*/ 1766509 h 3941799"/>
              <a:gd name="connsiteX57" fmla="*/ 7824680 w 7868467"/>
              <a:gd name="connsiteY57" fmla="*/ 2043896 h 3941799"/>
              <a:gd name="connsiteX58" fmla="*/ 7810082 w 7868467"/>
              <a:gd name="connsiteY58" fmla="*/ 2408877 h 3941799"/>
              <a:gd name="connsiteX59" fmla="*/ 7853877 w 7868467"/>
              <a:gd name="connsiteY59" fmla="*/ 2715462 h 3941799"/>
              <a:gd name="connsiteX60" fmla="*/ 7707894 w 7868467"/>
              <a:gd name="connsiteY60" fmla="*/ 3007447 h 3941799"/>
              <a:gd name="connsiteX61" fmla="*/ 7868467 w 7868467"/>
              <a:gd name="connsiteY61" fmla="*/ 3051245 h 3941799"/>
              <a:gd name="connsiteX62" fmla="*/ 7707894 w 7868467"/>
              <a:gd name="connsiteY62" fmla="*/ 3124241 h 3941799"/>
              <a:gd name="connsiteX63" fmla="*/ 7707894 w 7868467"/>
              <a:gd name="connsiteY63" fmla="*/ 3270233 h 3941799"/>
              <a:gd name="connsiteX64" fmla="*/ 7707894 w 7868467"/>
              <a:gd name="connsiteY64" fmla="*/ 3445424 h 3941799"/>
              <a:gd name="connsiteX65" fmla="*/ 7707894 w 7868467"/>
              <a:gd name="connsiteY65" fmla="*/ 3620615 h 3941799"/>
              <a:gd name="connsiteX0" fmla="*/ 0 w 7883310"/>
              <a:gd name="connsiteY0" fmla="*/ 569371 h 3941799"/>
              <a:gd name="connsiteX1" fmla="*/ 160581 w 7883310"/>
              <a:gd name="connsiteY1" fmla="*/ 656967 h 3941799"/>
              <a:gd name="connsiteX2" fmla="*/ 890495 w 7883310"/>
              <a:gd name="connsiteY2" fmla="*/ 656967 h 3941799"/>
              <a:gd name="connsiteX3" fmla="*/ 890495 w 7883310"/>
              <a:gd name="connsiteY3" fmla="*/ 656967 h 3941799"/>
              <a:gd name="connsiteX4" fmla="*/ 934290 w 7883310"/>
              <a:gd name="connsiteY4" fmla="*/ 832158 h 3941799"/>
              <a:gd name="connsiteX5" fmla="*/ 788307 w 7883310"/>
              <a:gd name="connsiteY5" fmla="*/ 1240937 h 3941799"/>
              <a:gd name="connsiteX6" fmla="*/ 583932 w 7883310"/>
              <a:gd name="connsiteY6" fmla="*/ 1489124 h 3941799"/>
              <a:gd name="connsiteX7" fmla="*/ 496342 w 7883310"/>
              <a:gd name="connsiteY7" fmla="*/ 1591319 h 3941799"/>
              <a:gd name="connsiteX8" fmla="*/ 496342 w 7883310"/>
              <a:gd name="connsiteY8" fmla="*/ 1591319 h 3941799"/>
              <a:gd name="connsiteX9" fmla="*/ 350359 w 7883310"/>
              <a:gd name="connsiteY9" fmla="*/ 1824907 h 3941799"/>
              <a:gd name="connsiteX10" fmla="*/ 277368 w 7883310"/>
              <a:gd name="connsiteY10" fmla="*/ 1927102 h 3941799"/>
              <a:gd name="connsiteX11" fmla="*/ 204376 w 7883310"/>
              <a:gd name="connsiteY11" fmla="*/ 2087694 h 3941799"/>
              <a:gd name="connsiteX12" fmla="*/ 116786 w 7883310"/>
              <a:gd name="connsiteY12" fmla="*/ 2262885 h 3941799"/>
              <a:gd name="connsiteX13" fmla="*/ 72992 w 7883310"/>
              <a:gd name="connsiteY13" fmla="*/ 2452675 h 3941799"/>
              <a:gd name="connsiteX14" fmla="*/ 43795 w 7883310"/>
              <a:gd name="connsiteY14" fmla="*/ 2671664 h 3941799"/>
              <a:gd name="connsiteX15" fmla="*/ 58393 w 7883310"/>
              <a:gd name="connsiteY15" fmla="*/ 2876053 h 3941799"/>
              <a:gd name="connsiteX16" fmla="*/ 72992 w 7883310"/>
              <a:gd name="connsiteY16" fmla="*/ 3051245 h 3941799"/>
              <a:gd name="connsiteX17" fmla="*/ 145983 w 7883310"/>
              <a:gd name="connsiteY17" fmla="*/ 3284833 h 3941799"/>
              <a:gd name="connsiteX18" fmla="*/ 248171 w 7883310"/>
              <a:gd name="connsiteY18" fmla="*/ 3474623 h 3941799"/>
              <a:gd name="connsiteX19" fmla="*/ 467145 w 7883310"/>
              <a:gd name="connsiteY19" fmla="*/ 3722810 h 3941799"/>
              <a:gd name="connsiteX20" fmla="*/ 686120 w 7883310"/>
              <a:gd name="connsiteY20" fmla="*/ 3839604 h 3941799"/>
              <a:gd name="connsiteX21" fmla="*/ 1182461 w 7883310"/>
              <a:gd name="connsiteY21" fmla="*/ 3912601 h 3941799"/>
              <a:gd name="connsiteX22" fmla="*/ 1489025 w 7883310"/>
              <a:gd name="connsiteY22" fmla="*/ 3941799 h 3941799"/>
              <a:gd name="connsiteX23" fmla="*/ 1897777 w 7883310"/>
              <a:gd name="connsiteY23" fmla="*/ 3927200 h 3941799"/>
              <a:gd name="connsiteX24" fmla="*/ 2759076 w 7883310"/>
              <a:gd name="connsiteY24" fmla="*/ 3941799 h 3941799"/>
              <a:gd name="connsiteX25" fmla="*/ 3007247 w 7883310"/>
              <a:gd name="connsiteY25" fmla="*/ 3883402 h 3941799"/>
              <a:gd name="connsiteX26" fmla="*/ 3109435 w 7883310"/>
              <a:gd name="connsiteY26" fmla="*/ 3795807 h 3941799"/>
              <a:gd name="connsiteX27" fmla="*/ 3211623 w 7883310"/>
              <a:gd name="connsiteY27" fmla="*/ 3664413 h 3941799"/>
              <a:gd name="connsiteX28" fmla="*/ 3270016 w 7883310"/>
              <a:gd name="connsiteY28" fmla="*/ 3503821 h 3941799"/>
              <a:gd name="connsiteX29" fmla="*/ 3839349 w 7883310"/>
              <a:gd name="connsiteY29" fmla="*/ 3518421 h 3941799"/>
              <a:gd name="connsiteX30" fmla="*/ 4525468 w 7883310"/>
              <a:gd name="connsiteY30" fmla="*/ 3503821 h 3941799"/>
              <a:gd name="connsiteX31" fmla="*/ 5240784 w 7883310"/>
              <a:gd name="connsiteY31" fmla="*/ 3489222 h 3941799"/>
              <a:gd name="connsiteX32" fmla="*/ 5737126 w 7883310"/>
              <a:gd name="connsiteY32" fmla="*/ 3489222 h 3941799"/>
              <a:gd name="connsiteX33" fmla="*/ 5926903 w 7883310"/>
              <a:gd name="connsiteY33" fmla="*/ 3430825 h 3941799"/>
              <a:gd name="connsiteX34" fmla="*/ 6043690 w 7883310"/>
              <a:gd name="connsiteY34" fmla="*/ 3314031 h 3941799"/>
              <a:gd name="connsiteX35" fmla="*/ 6204271 w 7883310"/>
              <a:gd name="connsiteY35" fmla="*/ 3109642 h 3941799"/>
              <a:gd name="connsiteX36" fmla="*/ 6291860 w 7883310"/>
              <a:gd name="connsiteY36" fmla="*/ 2905252 h 3941799"/>
              <a:gd name="connsiteX37" fmla="*/ 6394048 w 7883310"/>
              <a:gd name="connsiteY37" fmla="*/ 2511072 h 3941799"/>
              <a:gd name="connsiteX38" fmla="*/ 6437843 w 7883310"/>
              <a:gd name="connsiteY38" fmla="*/ 2277484 h 3941799"/>
              <a:gd name="connsiteX39" fmla="*/ 6569228 w 7883310"/>
              <a:gd name="connsiteY39" fmla="*/ 1722712 h 3941799"/>
              <a:gd name="connsiteX40" fmla="*/ 6598424 w 7883310"/>
              <a:gd name="connsiteY40" fmla="*/ 1489124 h 3941799"/>
              <a:gd name="connsiteX41" fmla="*/ 6613023 w 7883310"/>
              <a:gd name="connsiteY41" fmla="*/ 1109544 h 3941799"/>
              <a:gd name="connsiteX42" fmla="*/ 6613023 w 7883310"/>
              <a:gd name="connsiteY42" fmla="*/ 671566 h 3941799"/>
              <a:gd name="connsiteX43" fmla="*/ 6729809 w 7883310"/>
              <a:gd name="connsiteY43" fmla="*/ 481776 h 3941799"/>
              <a:gd name="connsiteX44" fmla="*/ 6861194 w 7883310"/>
              <a:gd name="connsiteY44" fmla="*/ 306585 h 3941799"/>
              <a:gd name="connsiteX45" fmla="*/ 7007176 w 7883310"/>
              <a:gd name="connsiteY45" fmla="*/ 189791 h 3941799"/>
              <a:gd name="connsiteX46" fmla="*/ 7284544 w 7883310"/>
              <a:gd name="connsiteY46" fmla="*/ 29199 h 3941799"/>
              <a:gd name="connsiteX47" fmla="*/ 7488920 w 7883310"/>
              <a:gd name="connsiteY47" fmla="*/ 0 h 3941799"/>
              <a:gd name="connsiteX48" fmla="*/ 7488920 w 7883310"/>
              <a:gd name="connsiteY48" fmla="*/ 0 h 3941799"/>
              <a:gd name="connsiteX49" fmla="*/ 7707894 w 7883310"/>
              <a:gd name="connsiteY49" fmla="*/ 145993 h 3941799"/>
              <a:gd name="connsiteX50" fmla="*/ 7707894 w 7883310"/>
              <a:gd name="connsiteY50" fmla="*/ 350382 h 3941799"/>
              <a:gd name="connsiteX51" fmla="*/ 7707894 w 7883310"/>
              <a:gd name="connsiteY51" fmla="*/ 481776 h 3941799"/>
              <a:gd name="connsiteX52" fmla="*/ 7751689 w 7883310"/>
              <a:gd name="connsiteY52" fmla="*/ 875956 h 3941799"/>
              <a:gd name="connsiteX53" fmla="*/ 7780879 w 7883310"/>
              <a:gd name="connsiteY53" fmla="*/ 1124143 h 3941799"/>
              <a:gd name="connsiteX54" fmla="*/ 7810082 w 7883310"/>
              <a:gd name="connsiteY54" fmla="*/ 1197139 h 3941799"/>
              <a:gd name="connsiteX55" fmla="*/ 7810082 w 7883310"/>
              <a:gd name="connsiteY55" fmla="*/ 1562121 h 3941799"/>
              <a:gd name="connsiteX56" fmla="*/ 7795484 w 7883310"/>
              <a:gd name="connsiteY56" fmla="*/ 1766509 h 3941799"/>
              <a:gd name="connsiteX57" fmla="*/ 7824680 w 7883310"/>
              <a:gd name="connsiteY57" fmla="*/ 2043896 h 3941799"/>
              <a:gd name="connsiteX58" fmla="*/ 7810082 w 7883310"/>
              <a:gd name="connsiteY58" fmla="*/ 2408877 h 3941799"/>
              <a:gd name="connsiteX59" fmla="*/ 7853877 w 7883310"/>
              <a:gd name="connsiteY59" fmla="*/ 2715462 h 3941799"/>
              <a:gd name="connsiteX60" fmla="*/ 7883073 w 7883310"/>
              <a:gd name="connsiteY60" fmla="*/ 3007447 h 3941799"/>
              <a:gd name="connsiteX61" fmla="*/ 7868467 w 7883310"/>
              <a:gd name="connsiteY61" fmla="*/ 3051245 h 3941799"/>
              <a:gd name="connsiteX62" fmla="*/ 7707894 w 7883310"/>
              <a:gd name="connsiteY62" fmla="*/ 3124241 h 3941799"/>
              <a:gd name="connsiteX63" fmla="*/ 7707894 w 7883310"/>
              <a:gd name="connsiteY63" fmla="*/ 3270233 h 3941799"/>
              <a:gd name="connsiteX64" fmla="*/ 7707894 w 7883310"/>
              <a:gd name="connsiteY64" fmla="*/ 3445424 h 3941799"/>
              <a:gd name="connsiteX65" fmla="*/ 7707894 w 7883310"/>
              <a:gd name="connsiteY65" fmla="*/ 3620615 h 3941799"/>
              <a:gd name="connsiteX0" fmla="*/ 0 w 7883310"/>
              <a:gd name="connsiteY0" fmla="*/ 569371 h 3941799"/>
              <a:gd name="connsiteX1" fmla="*/ 160581 w 7883310"/>
              <a:gd name="connsiteY1" fmla="*/ 656967 h 3941799"/>
              <a:gd name="connsiteX2" fmla="*/ 890495 w 7883310"/>
              <a:gd name="connsiteY2" fmla="*/ 656967 h 3941799"/>
              <a:gd name="connsiteX3" fmla="*/ 890495 w 7883310"/>
              <a:gd name="connsiteY3" fmla="*/ 656967 h 3941799"/>
              <a:gd name="connsiteX4" fmla="*/ 934290 w 7883310"/>
              <a:gd name="connsiteY4" fmla="*/ 832158 h 3941799"/>
              <a:gd name="connsiteX5" fmla="*/ 788307 w 7883310"/>
              <a:gd name="connsiteY5" fmla="*/ 1240937 h 3941799"/>
              <a:gd name="connsiteX6" fmla="*/ 583932 w 7883310"/>
              <a:gd name="connsiteY6" fmla="*/ 1489124 h 3941799"/>
              <a:gd name="connsiteX7" fmla="*/ 496342 w 7883310"/>
              <a:gd name="connsiteY7" fmla="*/ 1591319 h 3941799"/>
              <a:gd name="connsiteX8" fmla="*/ 496342 w 7883310"/>
              <a:gd name="connsiteY8" fmla="*/ 1591319 h 3941799"/>
              <a:gd name="connsiteX9" fmla="*/ 350359 w 7883310"/>
              <a:gd name="connsiteY9" fmla="*/ 1824907 h 3941799"/>
              <a:gd name="connsiteX10" fmla="*/ 277368 w 7883310"/>
              <a:gd name="connsiteY10" fmla="*/ 1927102 h 3941799"/>
              <a:gd name="connsiteX11" fmla="*/ 204376 w 7883310"/>
              <a:gd name="connsiteY11" fmla="*/ 2087694 h 3941799"/>
              <a:gd name="connsiteX12" fmla="*/ 116786 w 7883310"/>
              <a:gd name="connsiteY12" fmla="*/ 2262885 h 3941799"/>
              <a:gd name="connsiteX13" fmla="*/ 72992 w 7883310"/>
              <a:gd name="connsiteY13" fmla="*/ 2452675 h 3941799"/>
              <a:gd name="connsiteX14" fmla="*/ 43795 w 7883310"/>
              <a:gd name="connsiteY14" fmla="*/ 2671664 h 3941799"/>
              <a:gd name="connsiteX15" fmla="*/ 58393 w 7883310"/>
              <a:gd name="connsiteY15" fmla="*/ 2876053 h 3941799"/>
              <a:gd name="connsiteX16" fmla="*/ 72992 w 7883310"/>
              <a:gd name="connsiteY16" fmla="*/ 3051245 h 3941799"/>
              <a:gd name="connsiteX17" fmla="*/ 145983 w 7883310"/>
              <a:gd name="connsiteY17" fmla="*/ 3284833 h 3941799"/>
              <a:gd name="connsiteX18" fmla="*/ 248171 w 7883310"/>
              <a:gd name="connsiteY18" fmla="*/ 3474623 h 3941799"/>
              <a:gd name="connsiteX19" fmla="*/ 467145 w 7883310"/>
              <a:gd name="connsiteY19" fmla="*/ 3722810 h 3941799"/>
              <a:gd name="connsiteX20" fmla="*/ 686120 w 7883310"/>
              <a:gd name="connsiteY20" fmla="*/ 3839604 h 3941799"/>
              <a:gd name="connsiteX21" fmla="*/ 1182461 w 7883310"/>
              <a:gd name="connsiteY21" fmla="*/ 3912601 h 3941799"/>
              <a:gd name="connsiteX22" fmla="*/ 1489025 w 7883310"/>
              <a:gd name="connsiteY22" fmla="*/ 3941799 h 3941799"/>
              <a:gd name="connsiteX23" fmla="*/ 1897777 w 7883310"/>
              <a:gd name="connsiteY23" fmla="*/ 3927200 h 3941799"/>
              <a:gd name="connsiteX24" fmla="*/ 2759076 w 7883310"/>
              <a:gd name="connsiteY24" fmla="*/ 3941799 h 3941799"/>
              <a:gd name="connsiteX25" fmla="*/ 3007247 w 7883310"/>
              <a:gd name="connsiteY25" fmla="*/ 3883402 h 3941799"/>
              <a:gd name="connsiteX26" fmla="*/ 3109435 w 7883310"/>
              <a:gd name="connsiteY26" fmla="*/ 3795807 h 3941799"/>
              <a:gd name="connsiteX27" fmla="*/ 3211623 w 7883310"/>
              <a:gd name="connsiteY27" fmla="*/ 3664413 h 3941799"/>
              <a:gd name="connsiteX28" fmla="*/ 3270016 w 7883310"/>
              <a:gd name="connsiteY28" fmla="*/ 3503821 h 3941799"/>
              <a:gd name="connsiteX29" fmla="*/ 3839349 w 7883310"/>
              <a:gd name="connsiteY29" fmla="*/ 3518421 h 3941799"/>
              <a:gd name="connsiteX30" fmla="*/ 4525468 w 7883310"/>
              <a:gd name="connsiteY30" fmla="*/ 3503821 h 3941799"/>
              <a:gd name="connsiteX31" fmla="*/ 5240784 w 7883310"/>
              <a:gd name="connsiteY31" fmla="*/ 3489222 h 3941799"/>
              <a:gd name="connsiteX32" fmla="*/ 5737126 w 7883310"/>
              <a:gd name="connsiteY32" fmla="*/ 3489222 h 3941799"/>
              <a:gd name="connsiteX33" fmla="*/ 5926903 w 7883310"/>
              <a:gd name="connsiteY33" fmla="*/ 3430825 h 3941799"/>
              <a:gd name="connsiteX34" fmla="*/ 6043690 w 7883310"/>
              <a:gd name="connsiteY34" fmla="*/ 3314031 h 3941799"/>
              <a:gd name="connsiteX35" fmla="*/ 6204271 w 7883310"/>
              <a:gd name="connsiteY35" fmla="*/ 3109642 h 3941799"/>
              <a:gd name="connsiteX36" fmla="*/ 6291860 w 7883310"/>
              <a:gd name="connsiteY36" fmla="*/ 2905252 h 3941799"/>
              <a:gd name="connsiteX37" fmla="*/ 6394048 w 7883310"/>
              <a:gd name="connsiteY37" fmla="*/ 2511072 h 3941799"/>
              <a:gd name="connsiteX38" fmla="*/ 6437843 w 7883310"/>
              <a:gd name="connsiteY38" fmla="*/ 2277484 h 3941799"/>
              <a:gd name="connsiteX39" fmla="*/ 6569228 w 7883310"/>
              <a:gd name="connsiteY39" fmla="*/ 1722712 h 3941799"/>
              <a:gd name="connsiteX40" fmla="*/ 6598424 w 7883310"/>
              <a:gd name="connsiteY40" fmla="*/ 1489124 h 3941799"/>
              <a:gd name="connsiteX41" fmla="*/ 6613023 w 7883310"/>
              <a:gd name="connsiteY41" fmla="*/ 1109544 h 3941799"/>
              <a:gd name="connsiteX42" fmla="*/ 6613023 w 7883310"/>
              <a:gd name="connsiteY42" fmla="*/ 671566 h 3941799"/>
              <a:gd name="connsiteX43" fmla="*/ 6729809 w 7883310"/>
              <a:gd name="connsiteY43" fmla="*/ 481776 h 3941799"/>
              <a:gd name="connsiteX44" fmla="*/ 6861194 w 7883310"/>
              <a:gd name="connsiteY44" fmla="*/ 306585 h 3941799"/>
              <a:gd name="connsiteX45" fmla="*/ 7007176 w 7883310"/>
              <a:gd name="connsiteY45" fmla="*/ 189791 h 3941799"/>
              <a:gd name="connsiteX46" fmla="*/ 7284544 w 7883310"/>
              <a:gd name="connsiteY46" fmla="*/ 29199 h 3941799"/>
              <a:gd name="connsiteX47" fmla="*/ 7488920 w 7883310"/>
              <a:gd name="connsiteY47" fmla="*/ 0 h 3941799"/>
              <a:gd name="connsiteX48" fmla="*/ 7488920 w 7883310"/>
              <a:gd name="connsiteY48" fmla="*/ 0 h 3941799"/>
              <a:gd name="connsiteX49" fmla="*/ 7707894 w 7883310"/>
              <a:gd name="connsiteY49" fmla="*/ 145993 h 3941799"/>
              <a:gd name="connsiteX50" fmla="*/ 7707894 w 7883310"/>
              <a:gd name="connsiteY50" fmla="*/ 350382 h 3941799"/>
              <a:gd name="connsiteX51" fmla="*/ 7707894 w 7883310"/>
              <a:gd name="connsiteY51" fmla="*/ 481776 h 3941799"/>
              <a:gd name="connsiteX52" fmla="*/ 7751689 w 7883310"/>
              <a:gd name="connsiteY52" fmla="*/ 875956 h 3941799"/>
              <a:gd name="connsiteX53" fmla="*/ 7780879 w 7883310"/>
              <a:gd name="connsiteY53" fmla="*/ 1124143 h 3941799"/>
              <a:gd name="connsiteX54" fmla="*/ 7810082 w 7883310"/>
              <a:gd name="connsiteY54" fmla="*/ 1197139 h 3941799"/>
              <a:gd name="connsiteX55" fmla="*/ 7810082 w 7883310"/>
              <a:gd name="connsiteY55" fmla="*/ 1562121 h 3941799"/>
              <a:gd name="connsiteX56" fmla="*/ 7795484 w 7883310"/>
              <a:gd name="connsiteY56" fmla="*/ 1766509 h 3941799"/>
              <a:gd name="connsiteX57" fmla="*/ 7824680 w 7883310"/>
              <a:gd name="connsiteY57" fmla="*/ 2043896 h 3941799"/>
              <a:gd name="connsiteX58" fmla="*/ 7810082 w 7883310"/>
              <a:gd name="connsiteY58" fmla="*/ 2408877 h 3941799"/>
              <a:gd name="connsiteX59" fmla="*/ 7853877 w 7883310"/>
              <a:gd name="connsiteY59" fmla="*/ 2715462 h 3941799"/>
              <a:gd name="connsiteX60" fmla="*/ 7883073 w 7883310"/>
              <a:gd name="connsiteY60" fmla="*/ 3007447 h 3941799"/>
              <a:gd name="connsiteX61" fmla="*/ 7868467 w 7883310"/>
              <a:gd name="connsiteY61" fmla="*/ 3051245 h 3941799"/>
              <a:gd name="connsiteX62" fmla="*/ 7853877 w 7883310"/>
              <a:gd name="connsiteY62" fmla="*/ 3124241 h 3941799"/>
              <a:gd name="connsiteX63" fmla="*/ 7707894 w 7883310"/>
              <a:gd name="connsiteY63" fmla="*/ 3270233 h 3941799"/>
              <a:gd name="connsiteX64" fmla="*/ 7707894 w 7883310"/>
              <a:gd name="connsiteY64" fmla="*/ 3445424 h 3941799"/>
              <a:gd name="connsiteX65" fmla="*/ 7707894 w 7883310"/>
              <a:gd name="connsiteY65" fmla="*/ 3620615 h 3941799"/>
              <a:gd name="connsiteX0" fmla="*/ 0 w 7883310"/>
              <a:gd name="connsiteY0" fmla="*/ 569371 h 3941799"/>
              <a:gd name="connsiteX1" fmla="*/ 160581 w 7883310"/>
              <a:gd name="connsiteY1" fmla="*/ 656967 h 3941799"/>
              <a:gd name="connsiteX2" fmla="*/ 890495 w 7883310"/>
              <a:gd name="connsiteY2" fmla="*/ 656967 h 3941799"/>
              <a:gd name="connsiteX3" fmla="*/ 890495 w 7883310"/>
              <a:gd name="connsiteY3" fmla="*/ 656967 h 3941799"/>
              <a:gd name="connsiteX4" fmla="*/ 934290 w 7883310"/>
              <a:gd name="connsiteY4" fmla="*/ 832158 h 3941799"/>
              <a:gd name="connsiteX5" fmla="*/ 788307 w 7883310"/>
              <a:gd name="connsiteY5" fmla="*/ 1240937 h 3941799"/>
              <a:gd name="connsiteX6" fmla="*/ 583932 w 7883310"/>
              <a:gd name="connsiteY6" fmla="*/ 1489124 h 3941799"/>
              <a:gd name="connsiteX7" fmla="*/ 496342 w 7883310"/>
              <a:gd name="connsiteY7" fmla="*/ 1591319 h 3941799"/>
              <a:gd name="connsiteX8" fmla="*/ 496342 w 7883310"/>
              <a:gd name="connsiteY8" fmla="*/ 1591319 h 3941799"/>
              <a:gd name="connsiteX9" fmla="*/ 350359 w 7883310"/>
              <a:gd name="connsiteY9" fmla="*/ 1824907 h 3941799"/>
              <a:gd name="connsiteX10" fmla="*/ 277368 w 7883310"/>
              <a:gd name="connsiteY10" fmla="*/ 1927102 h 3941799"/>
              <a:gd name="connsiteX11" fmla="*/ 204376 w 7883310"/>
              <a:gd name="connsiteY11" fmla="*/ 2087694 h 3941799"/>
              <a:gd name="connsiteX12" fmla="*/ 116786 w 7883310"/>
              <a:gd name="connsiteY12" fmla="*/ 2262885 h 3941799"/>
              <a:gd name="connsiteX13" fmla="*/ 72992 w 7883310"/>
              <a:gd name="connsiteY13" fmla="*/ 2452675 h 3941799"/>
              <a:gd name="connsiteX14" fmla="*/ 43795 w 7883310"/>
              <a:gd name="connsiteY14" fmla="*/ 2671664 h 3941799"/>
              <a:gd name="connsiteX15" fmla="*/ 58393 w 7883310"/>
              <a:gd name="connsiteY15" fmla="*/ 2876053 h 3941799"/>
              <a:gd name="connsiteX16" fmla="*/ 72992 w 7883310"/>
              <a:gd name="connsiteY16" fmla="*/ 3051245 h 3941799"/>
              <a:gd name="connsiteX17" fmla="*/ 145983 w 7883310"/>
              <a:gd name="connsiteY17" fmla="*/ 3284833 h 3941799"/>
              <a:gd name="connsiteX18" fmla="*/ 248171 w 7883310"/>
              <a:gd name="connsiteY18" fmla="*/ 3474623 h 3941799"/>
              <a:gd name="connsiteX19" fmla="*/ 467145 w 7883310"/>
              <a:gd name="connsiteY19" fmla="*/ 3722810 h 3941799"/>
              <a:gd name="connsiteX20" fmla="*/ 686120 w 7883310"/>
              <a:gd name="connsiteY20" fmla="*/ 3839604 h 3941799"/>
              <a:gd name="connsiteX21" fmla="*/ 1182461 w 7883310"/>
              <a:gd name="connsiteY21" fmla="*/ 3912601 h 3941799"/>
              <a:gd name="connsiteX22" fmla="*/ 1489025 w 7883310"/>
              <a:gd name="connsiteY22" fmla="*/ 3941799 h 3941799"/>
              <a:gd name="connsiteX23" fmla="*/ 1897777 w 7883310"/>
              <a:gd name="connsiteY23" fmla="*/ 3927200 h 3941799"/>
              <a:gd name="connsiteX24" fmla="*/ 2759076 w 7883310"/>
              <a:gd name="connsiteY24" fmla="*/ 3941799 h 3941799"/>
              <a:gd name="connsiteX25" fmla="*/ 3007247 w 7883310"/>
              <a:gd name="connsiteY25" fmla="*/ 3883402 h 3941799"/>
              <a:gd name="connsiteX26" fmla="*/ 3109435 w 7883310"/>
              <a:gd name="connsiteY26" fmla="*/ 3795807 h 3941799"/>
              <a:gd name="connsiteX27" fmla="*/ 3211623 w 7883310"/>
              <a:gd name="connsiteY27" fmla="*/ 3664413 h 3941799"/>
              <a:gd name="connsiteX28" fmla="*/ 3270016 w 7883310"/>
              <a:gd name="connsiteY28" fmla="*/ 3503821 h 3941799"/>
              <a:gd name="connsiteX29" fmla="*/ 3839349 w 7883310"/>
              <a:gd name="connsiteY29" fmla="*/ 3518421 h 3941799"/>
              <a:gd name="connsiteX30" fmla="*/ 4525468 w 7883310"/>
              <a:gd name="connsiteY30" fmla="*/ 3503821 h 3941799"/>
              <a:gd name="connsiteX31" fmla="*/ 5240784 w 7883310"/>
              <a:gd name="connsiteY31" fmla="*/ 3489222 h 3941799"/>
              <a:gd name="connsiteX32" fmla="*/ 5737126 w 7883310"/>
              <a:gd name="connsiteY32" fmla="*/ 3489222 h 3941799"/>
              <a:gd name="connsiteX33" fmla="*/ 5926903 w 7883310"/>
              <a:gd name="connsiteY33" fmla="*/ 3430825 h 3941799"/>
              <a:gd name="connsiteX34" fmla="*/ 6043690 w 7883310"/>
              <a:gd name="connsiteY34" fmla="*/ 3314031 h 3941799"/>
              <a:gd name="connsiteX35" fmla="*/ 6204271 w 7883310"/>
              <a:gd name="connsiteY35" fmla="*/ 3109642 h 3941799"/>
              <a:gd name="connsiteX36" fmla="*/ 6291860 w 7883310"/>
              <a:gd name="connsiteY36" fmla="*/ 2905252 h 3941799"/>
              <a:gd name="connsiteX37" fmla="*/ 6394048 w 7883310"/>
              <a:gd name="connsiteY37" fmla="*/ 2511072 h 3941799"/>
              <a:gd name="connsiteX38" fmla="*/ 6437843 w 7883310"/>
              <a:gd name="connsiteY38" fmla="*/ 2277484 h 3941799"/>
              <a:gd name="connsiteX39" fmla="*/ 6569228 w 7883310"/>
              <a:gd name="connsiteY39" fmla="*/ 1722712 h 3941799"/>
              <a:gd name="connsiteX40" fmla="*/ 6598424 w 7883310"/>
              <a:gd name="connsiteY40" fmla="*/ 1489124 h 3941799"/>
              <a:gd name="connsiteX41" fmla="*/ 6613023 w 7883310"/>
              <a:gd name="connsiteY41" fmla="*/ 1109544 h 3941799"/>
              <a:gd name="connsiteX42" fmla="*/ 6613023 w 7883310"/>
              <a:gd name="connsiteY42" fmla="*/ 671566 h 3941799"/>
              <a:gd name="connsiteX43" fmla="*/ 6729809 w 7883310"/>
              <a:gd name="connsiteY43" fmla="*/ 481776 h 3941799"/>
              <a:gd name="connsiteX44" fmla="*/ 6861194 w 7883310"/>
              <a:gd name="connsiteY44" fmla="*/ 306585 h 3941799"/>
              <a:gd name="connsiteX45" fmla="*/ 7007176 w 7883310"/>
              <a:gd name="connsiteY45" fmla="*/ 189791 h 3941799"/>
              <a:gd name="connsiteX46" fmla="*/ 7284544 w 7883310"/>
              <a:gd name="connsiteY46" fmla="*/ 29199 h 3941799"/>
              <a:gd name="connsiteX47" fmla="*/ 7488920 w 7883310"/>
              <a:gd name="connsiteY47" fmla="*/ 0 h 3941799"/>
              <a:gd name="connsiteX48" fmla="*/ 7488920 w 7883310"/>
              <a:gd name="connsiteY48" fmla="*/ 0 h 3941799"/>
              <a:gd name="connsiteX49" fmla="*/ 7707894 w 7883310"/>
              <a:gd name="connsiteY49" fmla="*/ 145993 h 3941799"/>
              <a:gd name="connsiteX50" fmla="*/ 7707894 w 7883310"/>
              <a:gd name="connsiteY50" fmla="*/ 350382 h 3941799"/>
              <a:gd name="connsiteX51" fmla="*/ 7707894 w 7883310"/>
              <a:gd name="connsiteY51" fmla="*/ 481776 h 3941799"/>
              <a:gd name="connsiteX52" fmla="*/ 7751689 w 7883310"/>
              <a:gd name="connsiteY52" fmla="*/ 875956 h 3941799"/>
              <a:gd name="connsiteX53" fmla="*/ 7780879 w 7883310"/>
              <a:gd name="connsiteY53" fmla="*/ 1124143 h 3941799"/>
              <a:gd name="connsiteX54" fmla="*/ 7810082 w 7883310"/>
              <a:gd name="connsiteY54" fmla="*/ 1197139 h 3941799"/>
              <a:gd name="connsiteX55" fmla="*/ 7810082 w 7883310"/>
              <a:gd name="connsiteY55" fmla="*/ 1562121 h 3941799"/>
              <a:gd name="connsiteX56" fmla="*/ 7795484 w 7883310"/>
              <a:gd name="connsiteY56" fmla="*/ 1766509 h 3941799"/>
              <a:gd name="connsiteX57" fmla="*/ 7824680 w 7883310"/>
              <a:gd name="connsiteY57" fmla="*/ 2043896 h 3941799"/>
              <a:gd name="connsiteX58" fmla="*/ 7810082 w 7883310"/>
              <a:gd name="connsiteY58" fmla="*/ 2408877 h 3941799"/>
              <a:gd name="connsiteX59" fmla="*/ 7853877 w 7883310"/>
              <a:gd name="connsiteY59" fmla="*/ 2715462 h 3941799"/>
              <a:gd name="connsiteX60" fmla="*/ 7883073 w 7883310"/>
              <a:gd name="connsiteY60" fmla="*/ 3007447 h 3941799"/>
              <a:gd name="connsiteX61" fmla="*/ 7868467 w 7883310"/>
              <a:gd name="connsiteY61" fmla="*/ 3051245 h 3941799"/>
              <a:gd name="connsiteX62" fmla="*/ 7853877 w 7883310"/>
              <a:gd name="connsiteY62" fmla="*/ 3124241 h 3941799"/>
              <a:gd name="connsiteX63" fmla="*/ 7868475 w 7883310"/>
              <a:gd name="connsiteY63" fmla="*/ 3226435 h 3941799"/>
              <a:gd name="connsiteX64" fmla="*/ 7707894 w 7883310"/>
              <a:gd name="connsiteY64" fmla="*/ 3445424 h 3941799"/>
              <a:gd name="connsiteX65" fmla="*/ 7707894 w 7883310"/>
              <a:gd name="connsiteY65" fmla="*/ 3620615 h 3941799"/>
              <a:gd name="connsiteX0" fmla="*/ 0 w 7912270"/>
              <a:gd name="connsiteY0" fmla="*/ 569371 h 3941799"/>
              <a:gd name="connsiteX1" fmla="*/ 160581 w 7912270"/>
              <a:gd name="connsiteY1" fmla="*/ 656967 h 3941799"/>
              <a:gd name="connsiteX2" fmla="*/ 890495 w 7912270"/>
              <a:gd name="connsiteY2" fmla="*/ 656967 h 3941799"/>
              <a:gd name="connsiteX3" fmla="*/ 890495 w 7912270"/>
              <a:gd name="connsiteY3" fmla="*/ 656967 h 3941799"/>
              <a:gd name="connsiteX4" fmla="*/ 934290 w 7912270"/>
              <a:gd name="connsiteY4" fmla="*/ 832158 h 3941799"/>
              <a:gd name="connsiteX5" fmla="*/ 788307 w 7912270"/>
              <a:gd name="connsiteY5" fmla="*/ 1240937 h 3941799"/>
              <a:gd name="connsiteX6" fmla="*/ 583932 w 7912270"/>
              <a:gd name="connsiteY6" fmla="*/ 1489124 h 3941799"/>
              <a:gd name="connsiteX7" fmla="*/ 496342 w 7912270"/>
              <a:gd name="connsiteY7" fmla="*/ 1591319 h 3941799"/>
              <a:gd name="connsiteX8" fmla="*/ 496342 w 7912270"/>
              <a:gd name="connsiteY8" fmla="*/ 1591319 h 3941799"/>
              <a:gd name="connsiteX9" fmla="*/ 350359 w 7912270"/>
              <a:gd name="connsiteY9" fmla="*/ 1824907 h 3941799"/>
              <a:gd name="connsiteX10" fmla="*/ 277368 w 7912270"/>
              <a:gd name="connsiteY10" fmla="*/ 1927102 h 3941799"/>
              <a:gd name="connsiteX11" fmla="*/ 204376 w 7912270"/>
              <a:gd name="connsiteY11" fmla="*/ 2087694 h 3941799"/>
              <a:gd name="connsiteX12" fmla="*/ 116786 w 7912270"/>
              <a:gd name="connsiteY12" fmla="*/ 2262885 h 3941799"/>
              <a:gd name="connsiteX13" fmla="*/ 72992 w 7912270"/>
              <a:gd name="connsiteY13" fmla="*/ 2452675 h 3941799"/>
              <a:gd name="connsiteX14" fmla="*/ 43795 w 7912270"/>
              <a:gd name="connsiteY14" fmla="*/ 2671664 h 3941799"/>
              <a:gd name="connsiteX15" fmla="*/ 58393 w 7912270"/>
              <a:gd name="connsiteY15" fmla="*/ 2876053 h 3941799"/>
              <a:gd name="connsiteX16" fmla="*/ 72992 w 7912270"/>
              <a:gd name="connsiteY16" fmla="*/ 3051245 h 3941799"/>
              <a:gd name="connsiteX17" fmla="*/ 145983 w 7912270"/>
              <a:gd name="connsiteY17" fmla="*/ 3284833 h 3941799"/>
              <a:gd name="connsiteX18" fmla="*/ 248171 w 7912270"/>
              <a:gd name="connsiteY18" fmla="*/ 3474623 h 3941799"/>
              <a:gd name="connsiteX19" fmla="*/ 467145 w 7912270"/>
              <a:gd name="connsiteY19" fmla="*/ 3722810 h 3941799"/>
              <a:gd name="connsiteX20" fmla="*/ 686120 w 7912270"/>
              <a:gd name="connsiteY20" fmla="*/ 3839604 h 3941799"/>
              <a:gd name="connsiteX21" fmla="*/ 1182461 w 7912270"/>
              <a:gd name="connsiteY21" fmla="*/ 3912601 h 3941799"/>
              <a:gd name="connsiteX22" fmla="*/ 1489025 w 7912270"/>
              <a:gd name="connsiteY22" fmla="*/ 3941799 h 3941799"/>
              <a:gd name="connsiteX23" fmla="*/ 1897777 w 7912270"/>
              <a:gd name="connsiteY23" fmla="*/ 3927200 h 3941799"/>
              <a:gd name="connsiteX24" fmla="*/ 2759076 w 7912270"/>
              <a:gd name="connsiteY24" fmla="*/ 3941799 h 3941799"/>
              <a:gd name="connsiteX25" fmla="*/ 3007247 w 7912270"/>
              <a:gd name="connsiteY25" fmla="*/ 3883402 h 3941799"/>
              <a:gd name="connsiteX26" fmla="*/ 3109435 w 7912270"/>
              <a:gd name="connsiteY26" fmla="*/ 3795807 h 3941799"/>
              <a:gd name="connsiteX27" fmla="*/ 3211623 w 7912270"/>
              <a:gd name="connsiteY27" fmla="*/ 3664413 h 3941799"/>
              <a:gd name="connsiteX28" fmla="*/ 3270016 w 7912270"/>
              <a:gd name="connsiteY28" fmla="*/ 3503821 h 3941799"/>
              <a:gd name="connsiteX29" fmla="*/ 3839349 w 7912270"/>
              <a:gd name="connsiteY29" fmla="*/ 3518421 h 3941799"/>
              <a:gd name="connsiteX30" fmla="*/ 4525468 w 7912270"/>
              <a:gd name="connsiteY30" fmla="*/ 3503821 h 3941799"/>
              <a:gd name="connsiteX31" fmla="*/ 5240784 w 7912270"/>
              <a:gd name="connsiteY31" fmla="*/ 3489222 h 3941799"/>
              <a:gd name="connsiteX32" fmla="*/ 5737126 w 7912270"/>
              <a:gd name="connsiteY32" fmla="*/ 3489222 h 3941799"/>
              <a:gd name="connsiteX33" fmla="*/ 5926903 w 7912270"/>
              <a:gd name="connsiteY33" fmla="*/ 3430825 h 3941799"/>
              <a:gd name="connsiteX34" fmla="*/ 6043690 w 7912270"/>
              <a:gd name="connsiteY34" fmla="*/ 3314031 h 3941799"/>
              <a:gd name="connsiteX35" fmla="*/ 6204271 w 7912270"/>
              <a:gd name="connsiteY35" fmla="*/ 3109642 h 3941799"/>
              <a:gd name="connsiteX36" fmla="*/ 6291860 w 7912270"/>
              <a:gd name="connsiteY36" fmla="*/ 2905252 h 3941799"/>
              <a:gd name="connsiteX37" fmla="*/ 6394048 w 7912270"/>
              <a:gd name="connsiteY37" fmla="*/ 2511072 h 3941799"/>
              <a:gd name="connsiteX38" fmla="*/ 6437843 w 7912270"/>
              <a:gd name="connsiteY38" fmla="*/ 2277484 h 3941799"/>
              <a:gd name="connsiteX39" fmla="*/ 6569228 w 7912270"/>
              <a:gd name="connsiteY39" fmla="*/ 1722712 h 3941799"/>
              <a:gd name="connsiteX40" fmla="*/ 6598424 w 7912270"/>
              <a:gd name="connsiteY40" fmla="*/ 1489124 h 3941799"/>
              <a:gd name="connsiteX41" fmla="*/ 6613023 w 7912270"/>
              <a:gd name="connsiteY41" fmla="*/ 1109544 h 3941799"/>
              <a:gd name="connsiteX42" fmla="*/ 6613023 w 7912270"/>
              <a:gd name="connsiteY42" fmla="*/ 671566 h 3941799"/>
              <a:gd name="connsiteX43" fmla="*/ 6729809 w 7912270"/>
              <a:gd name="connsiteY43" fmla="*/ 481776 h 3941799"/>
              <a:gd name="connsiteX44" fmla="*/ 6861194 w 7912270"/>
              <a:gd name="connsiteY44" fmla="*/ 306585 h 3941799"/>
              <a:gd name="connsiteX45" fmla="*/ 7007176 w 7912270"/>
              <a:gd name="connsiteY45" fmla="*/ 189791 h 3941799"/>
              <a:gd name="connsiteX46" fmla="*/ 7284544 w 7912270"/>
              <a:gd name="connsiteY46" fmla="*/ 29199 h 3941799"/>
              <a:gd name="connsiteX47" fmla="*/ 7488920 w 7912270"/>
              <a:gd name="connsiteY47" fmla="*/ 0 h 3941799"/>
              <a:gd name="connsiteX48" fmla="*/ 7488920 w 7912270"/>
              <a:gd name="connsiteY48" fmla="*/ 0 h 3941799"/>
              <a:gd name="connsiteX49" fmla="*/ 7707894 w 7912270"/>
              <a:gd name="connsiteY49" fmla="*/ 145993 h 3941799"/>
              <a:gd name="connsiteX50" fmla="*/ 7707894 w 7912270"/>
              <a:gd name="connsiteY50" fmla="*/ 350382 h 3941799"/>
              <a:gd name="connsiteX51" fmla="*/ 7707894 w 7912270"/>
              <a:gd name="connsiteY51" fmla="*/ 481776 h 3941799"/>
              <a:gd name="connsiteX52" fmla="*/ 7751689 w 7912270"/>
              <a:gd name="connsiteY52" fmla="*/ 875956 h 3941799"/>
              <a:gd name="connsiteX53" fmla="*/ 7780879 w 7912270"/>
              <a:gd name="connsiteY53" fmla="*/ 1124143 h 3941799"/>
              <a:gd name="connsiteX54" fmla="*/ 7810082 w 7912270"/>
              <a:gd name="connsiteY54" fmla="*/ 1197139 h 3941799"/>
              <a:gd name="connsiteX55" fmla="*/ 7810082 w 7912270"/>
              <a:gd name="connsiteY55" fmla="*/ 1562121 h 3941799"/>
              <a:gd name="connsiteX56" fmla="*/ 7795484 w 7912270"/>
              <a:gd name="connsiteY56" fmla="*/ 1766509 h 3941799"/>
              <a:gd name="connsiteX57" fmla="*/ 7824680 w 7912270"/>
              <a:gd name="connsiteY57" fmla="*/ 2043896 h 3941799"/>
              <a:gd name="connsiteX58" fmla="*/ 7810082 w 7912270"/>
              <a:gd name="connsiteY58" fmla="*/ 2408877 h 3941799"/>
              <a:gd name="connsiteX59" fmla="*/ 7853877 w 7912270"/>
              <a:gd name="connsiteY59" fmla="*/ 2715462 h 3941799"/>
              <a:gd name="connsiteX60" fmla="*/ 7883073 w 7912270"/>
              <a:gd name="connsiteY60" fmla="*/ 3007447 h 3941799"/>
              <a:gd name="connsiteX61" fmla="*/ 7868467 w 7912270"/>
              <a:gd name="connsiteY61" fmla="*/ 3051245 h 3941799"/>
              <a:gd name="connsiteX62" fmla="*/ 7912270 w 7912270"/>
              <a:gd name="connsiteY62" fmla="*/ 3124241 h 3941799"/>
              <a:gd name="connsiteX63" fmla="*/ 7868475 w 7912270"/>
              <a:gd name="connsiteY63" fmla="*/ 3226435 h 3941799"/>
              <a:gd name="connsiteX64" fmla="*/ 7707894 w 7912270"/>
              <a:gd name="connsiteY64" fmla="*/ 3445424 h 3941799"/>
              <a:gd name="connsiteX65" fmla="*/ 7707894 w 7912270"/>
              <a:gd name="connsiteY65" fmla="*/ 3620615 h 3941799"/>
              <a:gd name="connsiteX0" fmla="*/ 0 w 7912270"/>
              <a:gd name="connsiteY0" fmla="*/ 569371 h 3941799"/>
              <a:gd name="connsiteX1" fmla="*/ 160581 w 7912270"/>
              <a:gd name="connsiteY1" fmla="*/ 656967 h 3941799"/>
              <a:gd name="connsiteX2" fmla="*/ 890495 w 7912270"/>
              <a:gd name="connsiteY2" fmla="*/ 656967 h 3941799"/>
              <a:gd name="connsiteX3" fmla="*/ 890495 w 7912270"/>
              <a:gd name="connsiteY3" fmla="*/ 656967 h 3941799"/>
              <a:gd name="connsiteX4" fmla="*/ 934290 w 7912270"/>
              <a:gd name="connsiteY4" fmla="*/ 832158 h 3941799"/>
              <a:gd name="connsiteX5" fmla="*/ 788307 w 7912270"/>
              <a:gd name="connsiteY5" fmla="*/ 1240937 h 3941799"/>
              <a:gd name="connsiteX6" fmla="*/ 583932 w 7912270"/>
              <a:gd name="connsiteY6" fmla="*/ 1489124 h 3941799"/>
              <a:gd name="connsiteX7" fmla="*/ 496342 w 7912270"/>
              <a:gd name="connsiteY7" fmla="*/ 1591319 h 3941799"/>
              <a:gd name="connsiteX8" fmla="*/ 496342 w 7912270"/>
              <a:gd name="connsiteY8" fmla="*/ 1591319 h 3941799"/>
              <a:gd name="connsiteX9" fmla="*/ 350359 w 7912270"/>
              <a:gd name="connsiteY9" fmla="*/ 1824907 h 3941799"/>
              <a:gd name="connsiteX10" fmla="*/ 277368 w 7912270"/>
              <a:gd name="connsiteY10" fmla="*/ 1927102 h 3941799"/>
              <a:gd name="connsiteX11" fmla="*/ 204376 w 7912270"/>
              <a:gd name="connsiteY11" fmla="*/ 2087694 h 3941799"/>
              <a:gd name="connsiteX12" fmla="*/ 116786 w 7912270"/>
              <a:gd name="connsiteY12" fmla="*/ 2262885 h 3941799"/>
              <a:gd name="connsiteX13" fmla="*/ 72992 w 7912270"/>
              <a:gd name="connsiteY13" fmla="*/ 2452675 h 3941799"/>
              <a:gd name="connsiteX14" fmla="*/ 43795 w 7912270"/>
              <a:gd name="connsiteY14" fmla="*/ 2671664 h 3941799"/>
              <a:gd name="connsiteX15" fmla="*/ 58393 w 7912270"/>
              <a:gd name="connsiteY15" fmla="*/ 2876053 h 3941799"/>
              <a:gd name="connsiteX16" fmla="*/ 72992 w 7912270"/>
              <a:gd name="connsiteY16" fmla="*/ 3051245 h 3941799"/>
              <a:gd name="connsiteX17" fmla="*/ 145983 w 7912270"/>
              <a:gd name="connsiteY17" fmla="*/ 3284833 h 3941799"/>
              <a:gd name="connsiteX18" fmla="*/ 248171 w 7912270"/>
              <a:gd name="connsiteY18" fmla="*/ 3474623 h 3941799"/>
              <a:gd name="connsiteX19" fmla="*/ 467145 w 7912270"/>
              <a:gd name="connsiteY19" fmla="*/ 3722810 h 3941799"/>
              <a:gd name="connsiteX20" fmla="*/ 686120 w 7912270"/>
              <a:gd name="connsiteY20" fmla="*/ 3839604 h 3941799"/>
              <a:gd name="connsiteX21" fmla="*/ 1182461 w 7912270"/>
              <a:gd name="connsiteY21" fmla="*/ 3912601 h 3941799"/>
              <a:gd name="connsiteX22" fmla="*/ 1489025 w 7912270"/>
              <a:gd name="connsiteY22" fmla="*/ 3941799 h 3941799"/>
              <a:gd name="connsiteX23" fmla="*/ 1897777 w 7912270"/>
              <a:gd name="connsiteY23" fmla="*/ 3927200 h 3941799"/>
              <a:gd name="connsiteX24" fmla="*/ 2759076 w 7912270"/>
              <a:gd name="connsiteY24" fmla="*/ 3941799 h 3941799"/>
              <a:gd name="connsiteX25" fmla="*/ 3007247 w 7912270"/>
              <a:gd name="connsiteY25" fmla="*/ 3883402 h 3941799"/>
              <a:gd name="connsiteX26" fmla="*/ 3109435 w 7912270"/>
              <a:gd name="connsiteY26" fmla="*/ 3795807 h 3941799"/>
              <a:gd name="connsiteX27" fmla="*/ 3211623 w 7912270"/>
              <a:gd name="connsiteY27" fmla="*/ 3664413 h 3941799"/>
              <a:gd name="connsiteX28" fmla="*/ 3270016 w 7912270"/>
              <a:gd name="connsiteY28" fmla="*/ 3503821 h 3941799"/>
              <a:gd name="connsiteX29" fmla="*/ 3839349 w 7912270"/>
              <a:gd name="connsiteY29" fmla="*/ 3518421 h 3941799"/>
              <a:gd name="connsiteX30" fmla="*/ 4525468 w 7912270"/>
              <a:gd name="connsiteY30" fmla="*/ 3503821 h 3941799"/>
              <a:gd name="connsiteX31" fmla="*/ 5240784 w 7912270"/>
              <a:gd name="connsiteY31" fmla="*/ 3489222 h 3941799"/>
              <a:gd name="connsiteX32" fmla="*/ 5737126 w 7912270"/>
              <a:gd name="connsiteY32" fmla="*/ 3489222 h 3941799"/>
              <a:gd name="connsiteX33" fmla="*/ 5926903 w 7912270"/>
              <a:gd name="connsiteY33" fmla="*/ 3430825 h 3941799"/>
              <a:gd name="connsiteX34" fmla="*/ 6043690 w 7912270"/>
              <a:gd name="connsiteY34" fmla="*/ 3314031 h 3941799"/>
              <a:gd name="connsiteX35" fmla="*/ 6204271 w 7912270"/>
              <a:gd name="connsiteY35" fmla="*/ 3109642 h 3941799"/>
              <a:gd name="connsiteX36" fmla="*/ 6291860 w 7912270"/>
              <a:gd name="connsiteY36" fmla="*/ 2905252 h 3941799"/>
              <a:gd name="connsiteX37" fmla="*/ 6394048 w 7912270"/>
              <a:gd name="connsiteY37" fmla="*/ 2511072 h 3941799"/>
              <a:gd name="connsiteX38" fmla="*/ 6437843 w 7912270"/>
              <a:gd name="connsiteY38" fmla="*/ 2277484 h 3941799"/>
              <a:gd name="connsiteX39" fmla="*/ 6569228 w 7912270"/>
              <a:gd name="connsiteY39" fmla="*/ 1722712 h 3941799"/>
              <a:gd name="connsiteX40" fmla="*/ 6598424 w 7912270"/>
              <a:gd name="connsiteY40" fmla="*/ 1489124 h 3941799"/>
              <a:gd name="connsiteX41" fmla="*/ 6613023 w 7912270"/>
              <a:gd name="connsiteY41" fmla="*/ 1109544 h 3941799"/>
              <a:gd name="connsiteX42" fmla="*/ 6613023 w 7912270"/>
              <a:gd name="connsiteY42" fmla="*/ 671566 h 3941799"/>
              <a:gd name="connsiteX43" fmla="*/ 6729809 w 7912270"/>
              <a:gd name="connsiteY43" fmla="*/ 481776 h 3941799"/>
              <a:gd name="connsiteX44" fmla="*/ 6861194 w 7912270"/>
              <a:gd name="connsiteY44" fmla="*/ 306585 h 3941799"/>
              <a:gd name="connsiteX45" fmla="*/ 7007176 w 7912270"/>
              <a:gd name="connsiteY45" fmla="*/ 189791 h 3941799"/>
              <a:gd name="connsiteX46" fmla="*/ 7284544 w 7912270"/>
              <a:gd name="connsiteY46" fmla="*/ 29199 h 3941799"/>
              <a:gd name="connsiteX47" fmla="*/ 7488920 w 7912270"/>
              <a:gd name="connsiteY47" fmla="*/ 0 h 3941799"/>
              <a:gd name="connsiteX48" fmla="*/ 7488920 w 7912270"/>
              <a:gd name="connsiteY48" fmla="*/ 0 h 3941799"/>
              <a:gd name="connsiteX49" fmla="*/ 7707894 w 7912270"/>
              <a:gd name="connsiteY49" fmla="*/ 145993 h 3941799"/>
              <a:gd name="connsiteX50" fmla="*/ 7707894 w 7912270"/>
              <a:gd name="connsiteY50" fmla="*/ 350382 h 3941799"/>
              <a:gd name="connsiteX51" fmla="*/ 7707894 w 7912270"/>
              <a:gd name="connsiteY51" fmla="*/ 481776 h 3941799"/>
              <a:gd name="connsiteX52" fmla="*/ 7751689 w 7912270"/>
              <a:gd name="connsiteY52" fmla="*/ 875956 h 3941799"/>
              <a:gd name="connsiteX53" fmla="*/ 7780879 w 7912270"/>
              <a:gd name="connsiteY53" fmla="*/ 1124143 h 3941799"/>
              <a:gd name="connsiteX54" fmla="*/ 7810082 w 7912270"/>
              <a:gd name="connsiteY54" fmla="*/ 1197139 h 3941799"/>
              <a:gd name="connsiteX55" fmla="*/ 7810082 w 7912270"/>
              <a:gd name="connsiteY55" fmla="*/ 1562121 h 3941799"/>
              <a:gd name="connsiteX56" fmla="*/ 7795484 w 7912270"/>
              <a:gd name="connsiteY56" fmla="*/ 1766509 h 3941799"/>
              <a:gd name="connsiteX57" fmla="*/ 7824680 w 7912270"/>
              <a:gd name="connsiteY57" fmla="*/ 2043896 h 3941799"/>
              <a:gd name="connsiteX58" fmla="*/ 7810082 w 7912270"/>
              <a:gd name="connsiteY58" fmla="*/ 2408877 h 3941799"/>
              <a:gd name="connsiteX59" fmla="*/ 7853877 w 7912270"/>
              <a:gd name="connsiteY59" fmla="*/ 2715462 h 3941799"/>
              <a:gd name="connsiteX60" fmla="*/ 7883073 w 7912270"/>
              <a:gd name="connsiteY60" fmla="*/ 3007447 h 3941799"/>
              <a:gd name="connsiteX61" fmla="*/ 7868467 w 7912270"/>
              <a:gd name="connsiteY61" fmla="*/ 3051245 h 3941799"/>
              <a:gd name="connsiteX62" fmla="*/ 7912270 w 7912270"/>
              <a:gd name="connsiteY62" fmla="*/ 3124241 h 3941799"/>
              <a:gd name="connsiteX63" fmla="*/ 7868475 w 7912270"/>
              <a:gd name="connsiteY63" fmla="*/ 3226435 h 3941799"/>
              <a:gd name="connsiteX64" fmla="*/ 7897672 w 7912270"/>
              <a:gd name="connsiteY64" fmla="*/ 3445424 h 3941799"/>
              <a:gd name="connsiteX65" fmla="*/ 7707894 w 7912270"/>
              <a:gd name="connsiteY65" fmla="*/ 3620615 h 3941799"/>
              <a:gd name="connsiteX0" fmla="*/ 0 w 7927339"/>
              <a:gd name="connsiteY0" fmla="*/ 569371 h 3941799"/>
              <a:gd name="connsiteX1" fmla="*/ 160581 w 7927339"/>
              <a:gd name="connsiteY1" fmla="*/ 656967 h 3941799"/>
              <a:gd name="connsiteX2" fmla="*/ 890495 w 7927339"/>
              <a:gd name="connsiteY2" fmla="*/ 656967 h 3941799"/>
              <a:gd name="connsiteX3" fmla="*/ 890495 w 7927339"/>
              <a:gd name="connsiteY3" fmla="*/ 656967 h 3941799"/>
              <a:gd name="connsiteX4" fmla="*/ 934290 w 7927339"/>
              <a:gd name="connsiteY4" fmla="*/ 832158 h 3941799"/>
              <a:gd name="connsiteX5" fmla="*/ 788307 w 7927339"/>
              <a:gd name="connsiteY5" fmla="*/ 1240937 h 3941799"/>
              <a:gd name="connsiteX6" fmla="*/ 583932 w 7927339"/>
              <a:gd name="connsiteY6" fmla="*/ 1489124 h 3941799"/>
              <a:gd name="connsiteX7" fmla="*/ 496342 w 7927339"/>
              <a:gd name="connsiteY7" fmla="*/ 1591319 h 3941799"/>
              <a:gd name="connsiteX8" fmla="*/ 496342 w 7927339"/>
              <a:gd name="connsiteY8" fmla="*/ 1591319 h 3941799"/>
              <a:gd name="connsiteX9" fmla="*/ 350359 w 7927339"/>
              <a:gd name="connsiteY9" fmla="*/ 1824907 h 3941799"/>
              <a:gd name="connsiteX10" fmla="*/ 277368 w 7927339"/>
              <a:gd name="connsiteY10" fmla="*/ 1927102 h 3941799"/>
              <a:gd name="connsiteX11" fmla="*/ 204376 w 7927339"/>
              <a:gd name="connsiteY11" fmla="*/ 2087694 h 3941799"/>
              <a:gd name="connsiteX12" fmla="*/ 116786 w 7927339"/>
              <a:gd name="connsiteY12" fmla="*/ 2262885 h 3941799"/>
              <a:gd name="connsiteX13" fmla="*/ 72992 w 7927339"/>
              <a:gd name="connsiteY13" fmla="*/ 2452675 h 3941799"/>
              <a:gd name="connsiteX14" fmla="*/ 43795 w 7927339"/>
              <a:gd name="connsiteY14" fmla="*/ 2671664 h 3941799"/>
              <a:gd name="connsiteX15" fmla="*/ 58393 w 7927339"/>
              <a:gd name="connsiteY15" fmla="*/ 2876053 h 3941799"/>
              <a:gd name="connsiteX16" fmla="*/ 72992 w 7927339"/>
              <a:gd name="connsiteY16" fmla="*/ 3051245 h 3941799"/>
              <a:gd name="connsiteX17" fmla="*/ 145983 w 7927339"/>
              <a:gd name="connsiteY17" fmla="*/ 3284833 h 3941799"/>
              <a:gd name="connsiteX18" fmla="*/ 248171 w 7927339"/>
              <a:gd name="connsiteY18" fmla="*/ 3474623 h 3941799"/>
              <a:gd name="connsiteX19" fmla="*/ 467145 w 7927339"/>
              <a:gd name="connsiteY19" fmla="*/ 3722810 h 3941799"/>
              <a:gd name="connsiteX20" fmla="*/ 686120 w 7927339"/>
              <a:gd name="connsiteY20" fmla="*/ 3839604 h 3941799"/>
              <a:gd name="connsiteX21" fmla="*/ 1182461 w 7927339"/>
              <a:gd name="connsiteY21" fmla="*/ 3912601 h 3941799"/>
              <a:gd name="connsiteX22" fmla="*/ 1489025 w 7927339"/>
              <a:gd name="connsiteY22" fmla="*/ 3941799 h 3941799"/>
              <a:gd name="connsiteX23" fmla="*/ 1897777 w 7927339"/>
              <a:gd name="connsiteY23" fmla="*/ 3927200 h 3941799"/>
              <a:gd name="connsiteX24" fmla="*/ 2759076 w 7927339"/>
              <a:gd name="connsiteY24" fmla="*/ 3941799 h 3941799"/>
              <a:gd name="connsiteX25" fmla="*/ 3007247 w 7927339"/>
              <a:gd name="connsiteY25" fmla="*/ 3883402 h 3941799"/>
              <a:gd name="connsiteX26" fmla="*/ 3109435 w 7927339"/>
              <a:gd name="connsiteY26" fmla="*/ 3795807 h 3941799"/>
              <a:gd name="connsiteX27" fmla="*/ 3211623 w 7927339"/>
              <a:gd name="connsiteY27" fmla="*/ 3664413 h 3941799"/>
              <a:gd name="connsiteX28" fmla="*/ 3270016 w 7927339"/>
              <a:gd name="connsiteY28" fmla="*/ 3503821 h 3941799"/>
              <a:gd name="connsiteX29" fmla="*/ 3839349 w 7927339"/>
              <a:gd name="connsiteY29" fmla="*/ 3518421 h 3941799"/>
              <a:gd name="connsiteX30" fmla="*/ 4525468 w 7927339"/>
              <a:gd name="connsiteY30" fmla="*/ 3503821 h 3941799"/>
              <a:gd name="connsiteX31" fmla="*/ 5240784 w 7927339"/>
              <a:gd name="connsiteY31" fmla="*/ 3489222 h 3941799"/>
              <a:gd name="connsiteX32" fmla="*/ 5737126 w 7927339"/>
              <a:gd name="connsiteY32" fmla="*/ 3489222 h 3941799"/>
              <a:gd name="connsiteX33" fmla="*/ 5926903 w 7927339"/>
              <a:gd name="connsiteY33" fmla="*/ 3430825 h 3941799"/>
              <a:gd name="connsiteX34" fmla="*/ 6043690 w 7927339"/>
              <a:gd name="connsiteY34" fmla="*/ 3314031 h 3941799"/>
              <a:gd name="connsiteX35" fmla="*/ 6204271 w 7927339"/>
              <a:gd name="connsiteY35" fmla="*/ 3109642 h 3941799"/>
              <a:gd name="connsiteX36" fmla="*/ 6291860 w 7927339"/>
              <a:gd name="connsiteY36" fmla="*/ 2905252 h 3941799"/>
              <a:gd name="connsiteX37" fmla="*/ 6394048 w 7927339"/>
              <a:gd name="connsiteY37" fmla="*/ 2511072 h 3941799"/>
              <a:gd name="connsiteX38" fmla="*/ 6437843 w 7927339"/>
              <a:gd name="connsiteY38" fmla="*/ 2277484 h 3941799"/>
              <a:gd name="connsiteX39" fmla="*/ 6569228 w 7927339"/>
              <a:gd name="connsiteY39" fmla="*/ 1722712 h 3941799"/>
              <a:gd name="connsiteX40" fmla="*/ 6598424 w 7927339"/>
              <a:gd name="connsiteY40" fmla="*/ 1489124 h 3941799"/>
              <a:gd name="connsiteX41" fmla="*/ 6613023 w 7927339"/>
              <a:gd name="connsiteY41" fmla="*/ 1109544 h 3941799"/>
              <a:gd name="connsiteX42" fmla="*/ 6613023 w 7927339"/>
              <a:gd name="connsiteY42" fmla="*/ 671566 h 3941799"/>
              <a:gd name="connsiteX43" fmla="*/ 6729809 w 7927339"/>
              <a:gd name="connsiteY43" fmla="*/ 481776 h 3941799"/>
              <a:gd name="connsiteX44" fmla="*/ 6861194 w 7927339"/>
              <a:gd name="connsiteY44" fmla="*/ 306585 h 3941799"/>
              <a:gd name="connsiteX45" fmla="*/ 7007176 w 7927339"/>
              <a:gd name="connsiteY45" fmla="*/ 189791 h 3941799"/>
              <a:gd name="connsiteX46" fmla="*/ 7284544 w 7927339"/>
              <a:gd name="connsiteY46" fmla="*/ 29199 h 3941799"/>
              <a:gd name="connsiteX47" fmla="*/ 7488920 w 7927339"/>
              <a:gd name="connsiteY47" fmla="*/ 0 h 3941799"/>
              <a:gd name="connsiteX48" fmla="*/ 7488920 w 7927339"/>
              <a:gd name="connsiteY48" fmla="*/ 0 h 3941799"/>
              <a:gd name="connsiteX49" fmla="*/ 7707894 w 7927339"/>
              <a:gd name="connsiteY49" fmla="*/ 145993 h 3941799"/>
              <a:gd name="connsiteX50" fmla="*/ 7707894 w 7927339"/>
              <a:gd name="connsiteY50" fmla="*/ 350382 h 3941799"/>
              <a:gd name="connsiteX51" fmla="*/ 7707894 w 7927339"/>
              <a:gd name="connsiteY51" fmla="*/ 481776 h 3941799"/>
              <a:gd name="connsiteX52" fmla="*/ 7751689 w 7927339"/>
              <a:gd name="connsiteY52" fmla="*/ 875956 h 3941799"/>
              <a:gd name="connsiteX53" fmla="*/ 7780879 w 7927339"/>
              <a:gd name="connsiteY53" fmla="*/ 1124143 h 3941799"/>
              <a:gd name="connsiteX54" fmla="*/ 7810082 w 7927339"/>
              <a:gd name="connsiteY54" fmla="*/ 1197139 h 3941799"/>
              <a:gd name="connsiteX55" fmla="*/ 7810082 w 7927339"/>
              <a:gd name="connsiteY55" fmla="*/ 1562121 h 3941799"/>
              <a:gd name="connsiteX56" fmla="*/ 7795484 w 7927339"/>
              <a:gd name="connsiteY56" fmla="*/ 1766509 h 3941799"/>
              <a:gd name="connsiteX57" fmla="*/ 7824680 w 7927339"/>
              <a:gd name="connsiteY57" fmla="*/ 2043896 h 3941799"/>
              <a:gd name="connsiteX58" fmla="*/ 7810082 w 7927339"/>
              <a:gd name="connsiteY58" fmla="*/ 2408877 h 3941799"/>
              <a:gd name="connsiteX59" fmla="*/ 7853877 w 7927339"/>
              <a:gd name="connsiteY59" fmla="*/ 2715462 h 3941799"/>
              <a:gd name="connsiteX60" fmla="*/ 7883073 w 7927339"/>
              <a:gd name="connsiteY60" fmla="*/ 3007447 h 3941799"/>
              <a:gd name="connsiteX61" fmla="*/ 7868467 w 7927339"/>
              <a:gd name="connsiteY61" fmla="*/ 3051245 h 3941799"/>
              <a:gd name="connsiteX62" fmla="*/ 7912270 w 7927339"/>
              <a:gd name="connsiteY62" fmla="*/ 3124241 h 3941799"/>
              <a:gd name="connsiteX63" fmla="*/ 7926868 w 7927339"/>
              <a:gd name="connsiteY63" fmla="*/ 3226435 h 3941799"/>
              <a:gd name="connsiteX64" fmla="*/ 7897672 w 7927339"/>
              <a:gd name="connsiteY64" fmla="*/ 3445424 h 3941799"/>
              <a:gd name="connsiteX65" fmla="*/ 7707894 w 7927339"/>
              <a:gd name="connsiteY65" fmla="*/ 3620615 h 3941799"/>
              <a:gd name="connsiteX0" fmla="*/ 0 w 7927339"/>
              <a:gd name="connsiteY0" fmla="*/ 569371 h 3941799"/>
              <a:gd name="connsiteX1" fmla="*/ 160581 w 7927339"/>
              <a:gd name="connsiteY1" fmla="*/ 656967 h 3941799"/>
              <a:gd name="connsiteX2" fmla="*/ 890495 w 7927339"/>
              <a:gd name="connsiteY2" fmla="*/ 656967 h 3941799"/>
              <a:gd name="connsiteX3" fmla="*/ 890495 w 7927339"/>
              <a:gd name="connsiteY3" fmla="*/ 656967 h 3941799"/>
              <a:gd name="connsiteX4" fmla="*/ 934290 w 7927339"/>
              <a:gd name="connsiteY4" fmla="*/ 832158 h 3941799"/>
              <a:gd name="connsiteX5" fmla="*/ 788307 w 7927339"/>
              <a:gd name="connsiteY5" fmla="*/ 1240937 h 3941799"/>
              <a:gd name="connsiteX6" fmla="*/ 583932 w 7927339"/>
              <a:gd name="connsiteY6" fmla="*/ 1489124 h 3941799"/>
              <a:gd name="connsiteX7" fmla="*/ 496342 w 7927339"/>
              <a:gd name="connsiteY7" fmla="*/ 1591319 h 3941799"/>
              <a:gd name="connsiteX8" fmla="*/ 496342 w 7927339"/>
              <a:gd name="connsiteY8" fmla="*/ 1591319 h 3941799"/>
              <a:gd name="connsiteX9" fmla="*/ 350359 w 7927339"/>
              <a:gd name="connsiteY9" fmla="*/ 1824907 h 3941799"/>
              <a:gd name="connsiteX10" fmla="*/ 277368 w 7927339"/>
              <a:gd name="connsiteY10" fmla="*/ 1927102 h 3941799"/>
              <a:gd name="connsiteX11" fmla="*/ 204376 w 7927339"/>
              <a:gd name="connsiteY11" fmla="*/ 2087694 h 3941799"/>
              <a:gd name="connsiteX12" fmla="*/ 116786 w 7927339"/>
              <a:gd name="connsiteY12" fmla="*/ 2262885 h 3941799"/>
              <a:gd name="connsiteX13" fmla="*/ 72992 w 7927339"/>
              <a:gd name="connsiteY13" fmla="*/ 2452675 h 3941799"/>
              <a:gd name="connsiteX14" fmla="*/ 43795 w 7927339"/>
              <a:gd name="connsiteY14" fmla="*/ 2671664 h 3941799"/>
              <a:gd name="connsiteX15" fmla="*/ 58393 w 7927339"/>
              <a:gd name="connsiteY15" fmla="*/ 2876053 h 3941799"/>
              <a:gd name="connsiteX16" fmla="*/ 72992 w 7927339"/>
              <a:gd name="connsiteY16" fmla="*/ 3051245 h 3941799"/>
              <a:gd name="connsiteX17" fmla="*/ 145983 w 7927339"/>
              <a:gd name="connsiteY17" fmla="*/ 3284833 h 3941799"/>
              <a:gd name="connsiteX18" fmla="*/ 248171 w 7927339"/>
              <a:gd name="connsiteY18" fmla="*/ 3474623 h 3941799"/>
              <a:gd name="connsiteX19" fmla="*/ 467145 w 7927339"/>
              <a:gd name="connsiteY19" fmla="*/ 3722810 h 3941799"/>
              <a:gd name="connsiteX20" fmla="*/ 686120 w 7927339"/>
              <a:gd name="connsiteY20" fmla="*/ 3839604 h 3941799"/>
              <a:gd name="connsiteX21" fmla="*/ 1182461 w 7927339"/>
              <a:gd name="connsiteY21" fmla="*/ 3912601 h 3941799"/>
              <a:gd name="connsiteX22" fmla="*/ 1489025 w 7927339"/>
              <a:gd name="connsiteY22" fmla="*/ 3941799 h 3941799"/>
              <a:gd name="connsiteX23" fmla="*/ 1897777 w 7927339"/>
              <a:gd name="connsiteY23" fmla="*/ 3927200 h 3941799"/>
              <a:gd name="connsiteX24" fmla="*/ 2759076 w 7927339"/>
              <a:gd name="connsiteY24" fmla="*/ 3941799 h 3941799"/>
              <a:gd name="connsiteX25" fmla="*/ 3007247 w 7927339"/>
              <a:gd name="connsiteY25" fmla="*/ 3883402 h 3941799"/>
              <a:gd name="connsiteX26" fmla="*/ 3109435 w 7927339"/>
              <a:gd name="connsiteY26" fmla="*/ 3795807 h 3941799"/>
              <a:gd name="connsiteX27" fmla="*/ 3211623 w 7927339"/>
              <a:gd name="connsiteY27" fmla="*/ 3664413 h 3941799"/>
              <a:gd name="connsiteX28" fmla="*/ 3270016 w 7927339"/>
              <a:gd name="connsiteY28" fmla="*/ 3503821 h 3941799"/>
              <a:gd name="connsiteX29" fmla="*/ 3839349 w 7927339"/>
              <a:gd name="connsiteY29" fmla="*/ 3518421 h 3941799"/>
              <a:gd name="connsiteX30" fmla="*/ 4525468 w 7927339"/>
              <a:gd name="connsiteY30" fmla="*/ 3503821 h 3941799"/>
              <a:gd name="connsiteX31" fmla="*/ 5240784 w 7927339"/>
              <a:gd name="connsiteY31" fmla="*/ 3489222 h 3941799"/>
              <a:gd name="connsiteX32" fmla="*/ 5737126 w 7927339"/>
              <a:gd name="connsiteY32" fmla="*/ 3489222 h 3941799"/>
              <a:gd name="connsiteX33" fmla="*/ 5926903 w 7927339"/>
              <a:gd name="connsiteY33" fmla="*/ 3430825 h 3941799"/>
              <a:gd name="connsiteX34" fmla="*/ 6043690 w 7927339"/>
              <a:gd name="connsiteY34" fmla="*/ 3314031 h 3941799"/>
              <a:gd name="connsiteX35" fmla="*/ 6204271 w 7927339"/>
              <a:gd name="connsiteY35" fmla="*/ 3109642 h 3941799"/>
              <a:gd name="connsiteX36" fmla="*/ 6291860 w 7927339"/>
              <a:gd name="connsiteY36" fmla="*/ 2905252 h 3941799"/>
              <a:gd name="connsiteX37" fmla="*/ 6394048 w 7927339"/>
              <a:gd name="connsiteY37" fmla="*/ 2511072 h 3941799"/>
              <a:gd name="connsiteX38" fmla="*/ 6437843 w 7927339"/>
              <a:gd name="connsiteY38" fmla="*/ 2277484 h 3941799"/>
              <a:gd name="connsiteX39" fmla="*/ 6569228 w 7927339"/>
              <a:gd name="connsiteY39" fmla="*/ 1722712 h 3941799"/>
              <a:gd name="connsiteX40" fmla="*/ 6598424 w 7927339"/>
              <a:gd name="connsiteY40" fmla="*/ 1489124 h 3941799"/>
              <a:gd name="connsiteX41" fmla="*/ 6613023 w 7927339"/>
              <a:gd name="connsiteY41" fmla="*/ 1109544 h 3941799"/>
              <a:gd name="connsiteX42" fmla="*/ 6613023 w 7927339"/>
              <a:gd name="connsiteY42" fmla="*/ 671566 h 3941799"/>
              <a:gd name="connsiteX43" fmla="*/ 6729809 w 7927339"/>
              <a:gd name="connsiteY43" fmla="*/ 481776 h 3941799"/>
              <a:gd name="connsiteX44" fmla="*/ 6861194 w 7927339"/>
              <a:gd name="connsiteY44" fmla="*/ 306585 h 3941799"/>
              <a:gd name="connsiteX45" fmla="*/ 7007176 w 7927339"/>
              <a:gd name="connsiteY45" fmla="*/ 189791 h 3941799"/>
              <a:gd name="connsiteX46" fmla="*/ 7284544 w 7927339"/>
              <a:gd name="connsiteY46" fmla="*/ 29199 h 3941799"/>
              <a:gd name="connsiteX47" fmla="*/ 7488920 w 7927339"/>
              <a:gd name="connsiteY47" fmla="*/ 0 h 3941799"/>
              <a:gd name="connsiteX48" fmla="*/ 7488920 w 7927339"/>
              <a:gd name="connsiteY48" fmla="*/ 0 h 3941799"/>
              <a:gd name="connsiteX49" fmla="*/ 7707894 w 7927339"/>
              <a:gd name="connsiteY49" fmla="*/ 145993 h 3941799"/>
              <a:gd name="connsiteX50" fmla="*/ 7707894 w 7927339"/>
              <a:gd name="connsiteY50" fmla="*/ 350382 h 3941799"/>
              <a:gd name="connsiteX51" fmla="*/ 7707894 w 7927339"/>
              <a:gd name="connsiteY51" fmla="*/ 481776 h 3941799"/>
              <a:gd name="connsiteX52" fmla="*/ 7751689 w 7927339"/>
              <a:gd name="connsiteY52" fmla="*/ 875956 h 3941799"/>
              <a:gd name="connsiteX53" fmla="*/ 7780879 w 7927339"/>
              <a:gd name="connsiteY53" fmla="*/ 1124143 h 3941799"/>
              <a:gd name="connsiteX54" fmla="*/ 7810082 w 7927339"/>
              <a:gd name="connsiteY54" fmla="*/ 1197139 h 3941799"/>
              <a:gd name="connsiteX55" fmla="*/ 7810082 w 7927339"/>
              <a:gd name="connsiteY55" fmla="*/ 1562121 h 3941799"/>
              <a:gd name="connsiteX56" fmla="*/ 7795484 w 7927339"/>
              <a:gd name="connsiteY56" fmla="*/ 1766509 h 3941799"/>
              <a:gd name="connsiteX57" fmla="*/ 7824680 w 7927339"/>
              <a:gd name="connsiteY57" fmla="*/ 2043896 h 3941799"/>
              <a:gd name="connsiteX58" fmla="*/ 7810082 w 7927339"/>
              <a:gd name="connsiteY58" fmla="*/ 2408877 h 3941799"/>
              <a:gd name="connsiteX59" fmla="*/ 7853877 w 7927339"/>
              <a:gd name="connsiteY59" fmla="*/ 2715462 h 3941799"/>
              <a:gd name="connsiteX60" fmla="*/ 7883073 w 7927339"/>
              <a:gd name="connsiteY60" fmla="*/ 3007447 h 3941799"/>
              <a:gd name="connsiteX61" fmla="*/ 7868467 w 7927339"/>
              <a:gd name="connsiteY61" fmla="*/ 3051245 h 3941799"/>
              <a:gd name="connsiteX62" fmla="*/ 7912270 w 7927339"/>
              <a:gd name="connsiteY62" fmla="*/ 3124241 h 3941799"/>
              <a:gd name="connsiteX63" fmla="*/ 7926868 w 7927339"/>
              <a:gd name="connsiteY63" fmla="*/ 3226435 h 3941799"/>
              <a:gd name="connsiteX64" fmla="*/ 7897672 w 7927339"/>
              <a:gd name="connsiteY64" fmla="*/ 3445424 h 3941799"/>
              <a:gd name="connsiteX65" fmla="*/ 7912270 w 7927339"/>
              <a:gd name="connsiteY65" fmla="*/ 3620615 h 3941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7927339" h="3941799">
                <a:moveTo>
                  <a:pt x="0" y="569371"/>
                </a:moveTo>
                <a:lnTo>
                  <a:pt x="160581" y="656967"/>
                </a:lnTo>
                <a:lnTo>
                  <a:pt x="890495" y="656967"/>
                </a:lnTo>
                <a:lnTo>
                  <a:pt x="890495" y="656967"/>
                </a:lnTo>
                <a:lnTo>
                  <a:pt x="934290" y="832158"/>
                </a:lnTo>
                <a:lnTo>
                  <a:pt x="788307" y="1240937"/>
                </a:lnTo>
                <a:lnTo>
                  <a:pt x="583932" y="1489124"/>
                </a:lnTo>
                <a:lnTo>
                  <a:pt x="496342" y="1591319"/>
                </a:lnTo>
                <a:lnTo>
                  <a:pt x="496342" y="1591319"/>
                </a:lnTo>
                <a:lnTo>
                  <a:pt x="350359" y="1824907"/>
                </a:lnTo>
                <a:lnTo>
                  <a:pt x="277368" y="1927102"/>
                </a:lnTo>
                <a:lnTo>
                  <a:pt x="204376" y="2087694"/>
                </a:lnTo>
                <a:lnTo>
                  <a:pt x="116786" y="2262885"/>
                </a:lnTo>
                <a:lnTo>
                  <a:pt x="72992" y="2452675"/>
                </a:lnTo>
                <a:lnTo>
                  <a:pt x="43795" y="2671664"/>
                </a:lnTo>
                <a:lnTo>
                  <a:pt x="58393" y="2876053"/>
                </a:lnTo>
                <a:lnTo>
                  <a:pt x="72992" y="3051245"/>
                </a:lnTo>
                <a:lnTo>
                  <a:pt x="145983" y="3284833"/>
                </a:lnTo>
                <a:lnTo>
                  <a:pt x="248171" y="3474623"/>
                </a:lnTo>
                <a:lnTo>
                  <a:pt x="467145" y="3722810"/>
                </a:lnTo>
                <a:lnTo>
                  <a:pt x="686120" y="3839604"/>
                </a:lnTo>
                <a:lnTo>
                  <a:pt x="1182461" y="3912601"/>
                </a:lnTo>
                <a:lnTo>
                  <a:pt x="1489025" y="3941799"/>
                </a:lnTo>
                <a:lnTo>
                  <a:pt x="1897777" y="3927200"/>
                </a:lnTo>
                <a:lnTo>
                  <a:pt x="2759076" y="3941799"/>
                </a:lnTo>
                <a:lnTo>
                  <a:pt x="3007247" y="3883402"/>
                </a:lnTo>
                <a:lnTo>
                  <a:pt x="3109435" y="3795807"/>
                </a:lnTo>
                <a:lnTo>
                  <a:pt x="3211623" y="3664413"/>
                </a:lnTo>
                <a:lnTo>
                  <a:pt x="3270016" y="3503821"/>
                </a:lnTo>
                <a:lnTo>
                  <a:pt x="3839349" y="3518421"/>
                </a:lnTo>
                <a:lnTo>
                  <a:pt x="4525468" y="3503821"/>
                </a:lnTo>
                <a:lnTo>
                  <a:pt x="5240784" y="3489222"/>
                </a:lnTo>
                <a:lnTo>
                  <a:pt x="5737126" y="3489222"/>
                </a:lnTo>
                <a:lnTo>
                  <a:pt x="5926903" y="3430825"/>
                </a:lnTo>
                <a:lnTo>
                  <a:pt x="6043690" y="3314031"/>
                </a:lnTo>
                <a:lnTo>
                  <a:pt x="6204271" y="3109642"/>
                </a:lnTo>
                <a:lnTo>
                  <a:pt x="6291860" y="2905252"/>
                </a:lnTo>
                <a:lnTo>
                  <a:pt x="6394048" y="2511072"/>
                </a:lnTo>
                <a:lnTo>
                  <a:pt x="6437843" y="2277484"/>
                </a:lnTo>
                <a:lnTo>
                  <a:pt x="6569228" y="1722712"/>
                </a:lnTo>
                <a:lnTo>
                  <a:pt x="6598424" y="1489124"/>
                </a:lnTo>
                <a:lnTo>
                  <a:pt x="6613023" y="1109544"/>
                </a:lnTo>
                <a:lnTo>
                  <a:pt x="6613023" y="671566"/>
                </a:lnTo>
                <a:lnTo>
                  <a:pt x="6729809" y="481776"/>
                </a:lnTo>
                <a:lnTo>
                  <a:pt x="6861194" y="306585"/>
                </a:lnTo>
                <a:lnTo>
                  <a:pt x="7007176" y="189791"/>
                </a:lnTo>
                <a:lnTo>
                  <a:pt x="7284544" y="29199"/>
                </a:lnTo>
                <a:lnTo>
                  <a:pt x="7488920" y="0"/>
                </a:lnTo>
                <a:lnTo>
                  <a:pt x="7488920" y="0"/>
                </a:lnTo>
                <a:lnTo>
                  <a:pt x="7707894" y="145993"/>
                </a:lnTo>
                <a:lnTo>
                  <a:pt x="7707894" y="350382"/>
                </a:lnTo>
                <a:cubicBezTo>
                  <a:pt x="7707894" y="394180"/>
                  <a:pt x="7700595" y="394180"/>
                  <a:pt x="7707894" y="481776"/>
                </a:cubicBezTo>
                <a:cubicBezTo>
                  <a:pt x="7715193" y="569372"/>
                  <a:pt x="7739525" y="768895"/>
                  <a:pt x="7751689" y="875956"/>
                </a:cubicBezTo>
                <a:cubicBezTo>
                  <a:pt x="7763853" y="983017"/>
                  <a:pt x="7788178" y="1070613"/>
                  <a:pt x="7780879" y="1124143"/>
                </a:cubicBezTo>
                <a:cubicBezTo>
                  <a:pt x="7773580" y="1177673"/>
                  <a:pt x="7805215" y="1124143"/>
                  <a:pt x="7810082" y="1197139"/>
                </a:cubicBezTo>
                <a:cubicBezTo>
                  <a:pt x="7814949" y="1270135"/>
                  <a:pt x="7812515" y="1467226"/>
                  <a:pt x="7810082" y="1562121"/>
                </a:cubicBezTo>
                <a:cubicBezTo>
                  <a:pt x="7807649" y="1657016"/>
                  <a:pt x="7793051" y="1686213"/>
                  <a:pt x="7795484" y="1766509"/>
                </a:cubicBezTo>
                <a:cubicBezTo>
                  <a:pt x="7797917" y="1846805"/>
                  <a:pt x="7822247" y="1936835"/>
                  <a:pt x="7824680" y="2043896"/>
                </a:cubicBezTo>
                <a:cubicBezTo>
                  <a:pt x="7827113" y="2150957"/>
                  <a:pt x="7805216" y="2296949"/>
                  <a:pt x="7810082" y="2408877"/>
                </a:cubicBezTo>
                <a:cubicBezTo>
                  <a:pt x="7814948" y="2520805"/>
                  <a:pt x="7841712" y="2615700"/>
                  <a:pt x="7853877" y="2715462"/>
                </a:cubicBezTo>
                <a:cubicBezTo>
                  <a:pt x="7866042" y="2815224"/>
                  <a:pt x="7880641" y="2951483"/>
                  <a:pt x="7883073" y="3007447"/>
                </a:cubicBezTo>
                <a:cubicBezTo>
                  <a:pt x="7885505" y="3063411"/>
                  <a:pt x="7868467" y="3031779"/>
                  <a:pt x="7868467" y="3051245"/>
                </a:cubicBezTo>
                <a:cubicBezTo>
                  <a:pt x="7868467" y="3070711"/>
                  <a:pt x="7902536" y="3095043"/>
                  <a:pt x="7912270" y="3124241"/>
                </a:cubicBezTo>
                <a:cubicBezTo>
                  <a:pt x="7922004" y="3153439"/>
                  <a:pt x="7929301" y="3172905"/>
                  <a:pt x="7926868" y="3226435"/>
                </a:cubicBezTo>
                <a:cubicBezTo>
                  <a:pt x="7924435" y="3279965"/>
                  <a:pt x="7900105" y="3379727"/>
                  <a:pt x="7897672" y="3445424"/>
                </a:cubicBezTo>
                <a:cubicBezTo>
                  <a:pt x="7895239" y="3511121"/>
                  <a:pt x="7912270" y="3562218"/>
                  <a:pt x="7912270" y="3620615"/>
                </a:cubicBezTo>
              </a:path>
            </a:pathLst>
          </a:cu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372133" y="1358574"/>
            <a:ext cx="291966" cy="291985"/>
          </a:xfrm>
          <a:custGeom>
            <a:avLst/>
            <a:gdLst>
              <a:gd name="connsiteX0" fmla="*/ 291966 w 291966"/>
              <a:gd name="connsiteY0" fmla="*/ 291985 h 291985"/>
              <a:gd name="connsiteX1" fmla="*/ 204376 w 291966"/>
              <a:gd name="connsiteY1" fmla="*/ 160591 h 291985"/>
              <a:gd name="connsiteX2" fmla="*/ 204376 w 291966"/>
              <a:gd name="connsiteY2" fmla="*/ 160591 h 291985"/>
              <a:gd name="connsiteX3" fmla="*/ 0 w 291966"/>
              <a:gd name="connsiteY3" fmla="*/ 0 h 291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966" h="291985">
                <a:moveTo>
                  <a:pt x="291966" y="291985"/>
                </a:moveTo>
                <a:lnTo>
                  <a:pt x="204376" y="160591"/>
                </a:lnTo>
                <a:lnTo>
                  <a:pt x="204376" y="160591"/>
                </a:lnTo>
                <a:lnTo>
                  <a:pt x="0" y="0"/>
                </a:lnTo>
              </a:path>
            </a:pathLst>
          </a:cu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8467005" y="2179662"/>
            <a:ext cx="496341" cy="3489222"/>
          </a:xfrm>
          <a:custGeom>
            <a:avLst/>
            <a:gdLst>
              <a:gd name="connsiteX0" fmla="*/ 496341 w 496341"/>
              <a:gd name="connsiteY0" fmla="*/ 0 h 3489222"/>
              <a:gd name="connsiteX1" fmla="*/ 364957 w 496341"/>
              <a:gd name="connsiteY1" fmla="*/ 262786 h 3489222"/>
              <a:gd name="connsiteX2" fmla="*/ 233572 w 496341"/>
              <a:gd name="connsiteY2" fmla="*/ 627768 h 3489222"/>
              <a:gd name="connsiteX3" fmla="*/ 189777 w 496341"/>
              <a:gd name="connsiteY3" fmla="*/ 788360 h 3489222"/>
              <a:gd name="connsiteX4" fmla="*/ 87589 w 496341"/>
              <a:gd name="connsiteY4" fmla="*/ 1080345 h 3489222"/>
              <a:gd name="connsiteX5" fmla="*/ 14598 w 496341"/>
              <a:gd name="connsiteY5" fmla="*/ 1313933 h 3489222"/>
              <a:gd name="connsiteX6" fmla="*/ 0 w 496341"/>
              <a:gd name="connsiteY6" fmla="*/ 1605918 h 3489222"/>
              <a:gd name="connsiteX7" fmla="*/ 43794 w 496341"/>
              <a:gd name="connsiteY7" fmla="*/ 2014697 h 3489222"/>
              <a:gd name="connsiteX8" fmla="*/ 72991 w 496341"/>
              <a:gd name="connsiteY8" fmla="*/ 2204487 h 3489222"/>
              <a:gd name="connsiteX9" fmla="*/ 116786 w 496341"/>
              <a:gd name="connsiteY9" fmla="*/ 2452675 h 3489222"/>
              <a:gd name="connsiteX10" fmla="*/ 116786 w 496341"/>
              <a:gd name="connsiteY10" fmla="*/ 2686263 h 3489222"/>
              <a:gd name="connsiteX11" fmla="*/ 175179 w 496341"/>
              <a:gd name="connsiteY11" fmla="*/ 2890652 h 3489222"/>
              <a:gd name="connsiteX12" fmla="*/ 175179 w 496341"/>
              <a:gd name="connsiteY12" fmla="*/ 3080443 h 3489222"/>
              <a:gd name="connsiteX13" fmla="*/ 189777 w 496341"/>
              <a:gd name="connsiteY13" fmla="*/ 3328630 h 3489222"/>
              <a:gd name="connsiteX14" fmla="*/ 204376 w 496341"/>
              <a:gd name="connsiteY14" fmla="*/ 3489222 h 3489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96341" h="3489222">
                <a:moveTo>
                  <a:pt x="496341" y="0"/>
                </a:moveTo>
                <a:lnTo>
                  <a:pt x="364957" y="262786"/>
                </a:lnTo>
                <a:lnTo>
                  <a:pt x="233572" y="627768"/>
                </a:lnTo>
                <a:lnTo>
                  <a:pt x="189777" y="788360"/>
                </a:lnTo>
                <a:lnTo>
                  <a:pt x="87589" y="1080345"/>
                </a:lnTo>
                <a:lnTo>
                  <a:pt x="14598" y="1313933"/>
                </a:lnTo>
                <a:lnTo>
                  <a:pt x="0" y="1605918"/>
                </a:lnTo>
                <a:lnTo>
                  <a:pt x="43794" y="2014697"/>
                </a:lnTo>
                <a:lnTo>
                  <a:pt x="72991" y="2204487"/>
                </a:lnTo>
                <a:lnTo>
                  <a:pt x="116786" y="2452675"/>
                </a:lnTo>
                <a:lnTo>
                  <a:pt x="116786" y="2686263"/>
                </a:lnTo>
                <a:lnTo>
                  <a:pt x="175179" y="2890652"/>
                </a:lnTo>
                <a:lnTo>
                  <a:pt x="175179" y="3080443"/>
                </a:lnTo>
                <a:lnTo>
                  <a:pt x="189777" y="3328630"/>
                </a:lnTo>
                <a:lnTo>
                  <a:pt x="204376" y="3489222"/>
                </a:lnTo>
              </a:path>
            </a:pathLst>
          </a:cu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8364817" y="2165063"/>
            <a:ext cx="306563" cy="656966"/>
          </a:xfrm>
          <a:custGeom>
            <a:avLst/>
            <a:gdLst>
              <a:gd name="connsiteX0" fmla="*/ 277367 w 291965"/>
              <a:gd name="connsiteY0" fmla="*/ 58397 h 627768"/>
              <a:gd name="connsiteX1" fmla="*/ 233572 w 291965"/>
              <a:gd name="connsiteY1" fmla="*/ 218989 h 627768"/>
              <a:gd name="connsiteX2" fmla="*/ 131384 w 291965"/>
              <a:gd name="connsiteY2" fmla="*/ 481776 h 627768"/>
              <a:gd name="connsiteX3" fmla="*/ 72991 w 291965"/>
              <a:gd name="connsiteY3" fmla="*/ 627768 h 627768"/>
              <a:gd name="connsiteX4" fmla="*/ 29196 w 291965"/>
              <a:gd name="connsiteY4" fmla="*/ 437978 h 627768"/>
              <a:gd name="connsiteX5" fmla="*/ 14598 w 291965"/>
              <a:gd name="connsiteY5" fmla="*/ 262787 h 627768"/>
              <a:gd name="connsiteX6" fmla="*/ 0 w 291965"/>
              <a:gd name="connsiteY6" fmla="*/ 102195 h 627768"/>
              <a:gd name="connsiteX7" fmla="*/ 0 w 291965"/>
              <a:gd name="connsiteY7" fmla="*/ 102195 h 627768"/>
              <a:gd name="connsiteX8" fmla="*/ 0 w 291965"/>
              <a:gd name="connsiteY8" fmla="*/ 102195 h 627768"/>
              <a:gd name="connsiteX9" fmla="*/ 175179 w 291965"/>
              <a:gd name="connsiteY9" fmla="*/ 14599 h 627768"/>
              <a:gd name="connsiteX10" fmla="*/ 291965 w 291965"/>
              <a:gd name="connsiteY10" fmla="*/ 0 h 627768"/>
              <a:gd name="connsiteX0" fmla="*/ 306563 w 306563"/>
              <a:gd name="connsiteY0" fmla="*/ 0 h 656966"/>
              <a:gd name="connsiteX1" fmla="*/ 233572 w 306563"/>
              <a:gd name="connsiteY1" fmla="*/ 248187 h 656966"/>
              <a:gd name="connsiteX2" fmla="*/ 131384 w 306563"/>
              <a:gd name="connsiteY2" fmla="*/ 510974 h 656966"/>
              <a:gd name="connsiteX3" fmla="*/ 72991 w 306563"/>
              <a:gd name="connsiteY3" fmla="*/ 656966 h 656966"/>
              <a:gd name="connsiteX4" fmla="*/ 29196 w 306563"/>
              <a:gd name="connsiteY4" fmla="*/ 467176 h 656966"/>
              <a:gd name="connsiteX5" fmla="*/ 14598 w 306563"/>
              <a:gd name="connsiteY5" fmla="*/ 291985 h 656966"/>
              <a:gd name="connsiteX6" fmla="*/ 0 w 306563"/>
              <a:gd name="connsiteY6" fmla="*/ 131393 h 656966"/>
              <a:gd name="connsiteX7" fmla="*/ 0 w 306563"/>
              <a:gd name="connsiteY7" fmla="*/ 131393 h 656966"/>
              <a:gd name="connsiteX8" fmla="*/ 0 w 306563"/>
              <a:gd name="connsiteY8" fmla="*/ 131393 h 656966"/>
              <a:gd name="connsiteX9" fmla="*/ 175179 w 306563"/>
              <a:gd name="connsiteY9" fmla="*/ 43797 h 656966"/>
              <a:gd name="connsiteX10" fmla="*/ 291965 w 306563"/>
              <a:gd name="connsiteY10" fmla="*/ 29198 h 656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6563" h="656966">
                <a:moveTo>
                  <a:pt x="306563" y="0"/>
                </a:moveTo>
                <a:lnTo>
                  <a:pt x="233572" y="248187"/>
                </a:lnTo>
                <a:lnTo>
                  <a:pt x="131384" y="510974"/>
                </a:lnTo>
                <a:lnTo>
                  <a:pt x="72991" y="656966"/>
                </a:lnTo>
                <a:lnTo>
                  <a:pt x="29196" y="467176"/>
                </a:lnTo>
                <a:lnTo>
                  <a:pt x="14598" y="291985"/>
                </a:lnTo>
                <a:lnTo>
                  <a:pt x="0" y="131393"/>
                </a:lnTo>
                <a:lnTo>
                  <a:pt x="0" y="131393"/>
                </a:lnTo>
                <a:lnTo>
                  <a:pt x="0" y="131393"/>
                </a:lnTo>
                <a:lnTo>
                  <a:pt x="175179" y="43797"/>
                </a:lnTo>
                <a:lnTo>
                  <a:pt x="291965" y="29198"/>
                </a:lnTo>
              </a:path>
            </a:pathLst>
          </a:cu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839278" y="1566493"/>
            <a:ext cx="379556" cy="335783"/>
          </a:xfrm>
          <a:custGeom>
            <a:avLst/>
            <a:gdLst>
              <a:gd name="connsiteX0" fmla="*/ 116787 w 379556"/>
              <a:gd name="connsiteY0" fmla="*/ 0 h 335783"/>
              <a:gd name="connsiteX1" fmla="*/ 335761 w 379556"/>
              <a:gd name="connsiteY1" fmla="*/ 0 h 335783"/>
              <a:gd name="connsiteX2" fmla="*/ 379556 w 379556"/>
              <a:gd name="connsiteY2" fmla="*/ 116794 h 335783"/>
              <a:gd name="connsiteX3" fmla="*/ 364957 w 379556"/>
              <a:gd name="connsiteY3" fmla="*/ 335783 h 335783"/>
              <a:gd name="connsiteX4" fmla="*/ 364957 w 379556"/>
              <a:gd name="connsiteY4" fmla="*/ 335783 h 335783"/>
              <a:gd name="connsiteX5" fmla="*/ 189778 w 379556"/>
              <a:gd name="connsiteY5" fmla="*/ 306585 h 335783"/>
              <a:gd name="connsiteX6" fmla="*/ 189778 w 379556"/>
              <a:gd name="connsiteY6" fmla="*/ 306585 h 335783"/>
              <a:gd name="connsiteX7" fmla="*/ 0 w 379556"/>
              <a:gd name="connsiteY7" fmla="*/ 277386 h 335783"/>
              <a:gd name="connsiteX8" fmla="*/ 0 w 379556"/>
              <a:gd name="connsiteY8" fmla="*/ 277386 h 335783"/>
              <a:gd name="connsiteX9" fmla="*/ 72992 w 379556"/>
              <a:gd name="connsiteY9" fmla="*/ 43798 h 335783"/>
              <a:gd name="connsiteX10" fmla="*/ 116787 w 379556"/>
              <a:gd name="connsiteY10" fmla="*/ 0 h 33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9556" h="335783">
                <a:moveTo>
                  <a:pt x="116787" y="0"/>
                </a:moveTo>
                <a:lnTo>
                  <a:pt x="335761" y="0"/>
                </a:lnTo>
                <a:lnTo>
                  <a:pt x="379556" y="116794"/>
                </a:lnTo>
                <a:lnTo>
                  <a:pt x="364957" y="335783"/>
                </a:lnTo>
                <a:lnTo>
                  <a:pt x="364957" y="335783"/>
                </a:lnTo>
                <a:lnTo>
                  <a:pt x="189778" y="306585"/>
                </a:lnTo>
                <a:lnTo>
                  <a:pt x="189778" y="306585"/>
                </a:lnTo>
                <a:lnTo>
                  <a:pt x="0" y="277386"/>
                </a:lnTo>
                <a:lnTo>
                  <a:pt x="0" y="277386"/>
                </a:lnTo>
                <a:lnTo>
                  <a:pt x="72992" y="43798"/>
                </a:lnTo>
                <a:lnTo>
                  <a:pt x="116787" y="0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8394013" y="1340933"/>
            <a:ext cx="379556" cy="554771"/>
          </a:xfrm>
          <a:custGeom>
            <a:avLst/>
            <a:gdLst>
              <a:gd name="connsiteX0" fmla="*/ 189778 w 379556"/>
              <a:gd name="connsiteY0" fmla="*/ 0 h 554771"/>
              <a:gd name="connsiteX1" fmla="*/ 58393 w 379556"/>
              <a:gd name="connsiteY1" fmla="*/ 131393 h 554771"/>
              <a:gd name="connsiteX2" fmla="*/ 58393 w 379556"/>
              <a:gd name="connsiteY2" fmla="*/ 131393 h 554771"/>
              <a:gd name="connsiteX3" fmla="*/ 0 w 379556"/>
              <a:gd name="connsiteY3" fmla="*/ 350382 h 554771"/>
              <a:gd name="connsiteX4" fmla="*/ 14598 w 379556"/>
              <a:gd name="connsiteY4" fmla="*/ 496374 h 554771"/>
              <a:gd name="connsiteX5" fmla="*/ 14598 w 379556"/>
              <a:gd name="connsiteY5" fmla="*/ 496374 h 554771"/>
              <a:gd name="connsiteX6" fmla="*/ 204376 w 379556"/>
              <a:gd name="connsiteY6" fmla="*/ 554771 h 554771"/>
              <a:gd name="connsiteX7" fmla="*/ 204376 w 379556"/>
              <a:gd name="connsiteY7" fmla="*/ 554771 h 554771"/>
              <a:gd name="connsiteX8" fmla="*/ 379556 w 379556"/>
              <a:gd name="connsiteY8" fmla="*/ 452577 h 554771"/>
              <a:gd name="connsiteX9" fmla="*/ 379556 w 379556"/>
              <a:gd name="connsiteY9" fmla="*/ 452577 h 554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9556" h="554771">
                <a:moveTo>
                  <a:pt x="189778" y="0"/>
                </a:moveTo>
                <a:lnTo>
                  <a:pt x="58393" y="131393"/>
                </a:lnTo>
                <a:lnTo>
                  <a:pt x="58393" y="131393"/>
                </a:lnTo>
                <a:lnTo>
                  <a:pt x="0" y="350382"/>
                </a:lnTo>
                <a:lnTo>
                  <a:pt x="14598" y="496374"/>
                </a:lnTo>
                <a:lnTo>
                  <a:pt x="14598" y="496374"/>
                </a:lnTo>
                <a:lnTo>
                  <a:pt x="204376" y="554771"/>
                </a:lnTo>
                <a:lnTo>
                  <a:pt x="204376" y="554771"/>
                </a:lnTo>
                <a:lnTo>
                  <a:pt x="379556" y="452577"/>
                </a:lnTo>
                <a:lnTo>
                  <a:pt x="379556" y="452577"/>
                </a:lnTo>
              </a:path>
            </a:pathLst>
          </a:cu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919692" y="5334539"/>
            <a:ext cx="1226256" cy="394180"/>
          </a:xfrm>
          <a:custGeom>
            <a:avLst/>
            <a:gdLst>
              <a:gd name="connsiteX0" fmla="*/ 773709 w 1226256"/>
              <a:gd name="connsiteY0" fmla="*/ 0 h 394180"/>
              <a:gd name="connsiteX1" fmla="*/ 0 w 1226256"/>
              <a:gd name="connsiteY1" fmla="*/ 0 h 394180"/>
              <a:gd name="connsiteX2" fmla="*/ 0 w 1226256"/>
              <a:gd name="connsiteY2" fmla="*/ 0 h 394180"/>
              <a:gd name="connsiteX3" fmla="*/ 116786 w 1226256"/>
              <a:gd name="connsiteY3" fmla="*/ 160592 h 394180"/>
              <a:gd name="connsiteX4" fmla="*/ 116786 w 1226256"/>
              <a:gd name="connsiteY4" fmla="*/ 160592 h 394180"/>
              <a:gd name="connsiteX5" fmla="*/ 277367 w 1226256"/>
              <a:gd name="connsiteY5" fmla="*/ 248187 h 394180"/>
              <a:gd name="connsiteX6" fmla="*/ 277367 w 1226256"/>
              <a:gd name="connsiteY6" fmla="*/ 248187 h 394180"/>
              <a:gd name="connsiteX7" fmla="*/ 467145 w 1226256"/>
              <a:gd name="connsiteY7" fmla="*/ 306584 h 394180"/>
              <a:gd name="connsiteX8" fmla="*/ 598530 w 1226256"/>
              <a:gd name="connsiteY8" fmla="*/ 335783 h 394180"/>
              <a:gd name="connsiteX9" fmla="*/ 729914 w 1226256"/>
              <a:gd name="connsiteY9" fmla="*/ 335783 h 394180"/>
              <a:gd name="connsiteX10" fmla="*/ 861299 w 1226256"/>
              <a:gd name="connsiteY10" fmla="*/ 379580 h 394180"/>
              <a:gd name="connsiteX11" fmla="*/ 1007281 w 1226256"/>
              <a:gd name="connsiteY11" fmla="*/ 394180 h 394180"/>
              <a:gd name="connsiteX12" fmla="*/ 1007281 w 1226256"/>
              <a:gd name="connsiteY12" fmla="*/ 394180 h 394180"/>
              <a:gd name="connsiteX13" fmla="*/ 1226256 w 1226256"/>
              <a:gd name="connsiteY13" fmla="*/ 394180 h 394180"/>
              <a:gd name="connsiteX14" fmla="*/ 1211657 w 1226256"/>
              <a:gd name="connsiteY14" fmla="*/ 0 h 394180"/>
              <a:gd name="connsiteX15" fmla="*/ 1211657 w 1226256"/>
              <a:gd name="connsiteY15" fmla="*/ 0 h 394180"/>
              <a:gd name="connsiteX16" fmla="*/ 978085 w 1226256"/>
              <a:gd name="connsiteY16" fmla="*/ 0 h 394180"/>
              <a:gd name="connsiteX17" fmla="*/ 978085 w 1226256"/>
              <a:gd name="connsiteY17" fmla="*/ 0 h 394180"/>
              <a:gd name="connsiteX18" fmla="*/ 978085 w 1226256"/>
              <a:gd name="connsiteY18" fmla="*/ 0 h 394180"/>
              <a:gd name="connsiteX19" fmla="*/ 773709 w 1226256"/>
              <a:gd name="connsiteY19" fmla="*/ 0 h 394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26256" h="394180">
                <a:moveTo>
                  <a:pt x="773709" y="0"/>
                </a:moveTo>
                <a:lnTo>
                  <a:pt x="0" y="0"/>
                </a:lnTo>
                <a:lnTo>
                  <a:pt x="0" y="0"/>
                </a:lnTo>
                <a:lnTo>
                  <a:pt x="116786" y="160592"/>
                </a:lnTo>
                <a:lnTo>
                  <a:pt x="116786" y="160592"/>
                </a:lnTo>
                <a:lnTo>
                  <a:pt x="277367" y="248187"/>
                </a:lnTo>
                <a:lnTo>
                  <a:pt x="277367" y="248187"/>
                </a:lnTo>
                <a:lnTo>
                  <a:pt x="467145" y="306584"/>
                </a:lnTo>
                <a:lnTo>
                  <a:pt x="598530" y="335783"/>
                </a:lnTo>
                <a:lnTo>
                  <a:pt x="729914" y="335783"/>
                </a:lnTo>
                <a:lnTo>
                  <a:pt x="861299" y="379580"/>
                </a:lnTo>
                <a:lnTo>
                  <a:pt x="1007281" y="394180"/>
                </a:lnTo>
                <a:lnTo>
                  <a:pt x="1007281" y="394180"/>
                </a:lnTo>
                <a:lnTo>
                  <a:pt x="1226256" y="394180"/>
                </a:lnTo>
                <a:lnTo>
                  <a:pt x="1211657" y="0"/>
                </a:lnTo>
                <a:lnTo>
                  <a:pt x="1211657" y="0"/>
                </a:lnTo>
                <a:lnTo>
                  <a:pt x="978085" y="0"/>
                </a:lnTo>
                <a:lnTo>
                  <a:pt x="978085" y="0"/>
                </a:lnTo>
                <a:lnTo>
                  <a:pt x="978085" y="0"/>
                </a:lnTo>
                <a:lnTo>
                  <a:pt x="77370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007282" y="5465932"/>
            <a:ext cx="29196" cy="87596"/>
          </a:xfrm>
          <a:custGeom>
            <a:avLst/>
            <a:gdLst>
              <a:gd name="connsiteX0" fmla="*/ 29196 w 29196"/>
              <a:gd name="connsiteY0" fmla="*/ 0 h 87596"/>
              <a:gd name="connsiteX1" fmla="*/ 29196 w 29196"/>
              <a:gd name="connsiteY1" fmla="*/ 0 h 87596"/>
              <a:gd name="connsiteX2" fmla="*/ 29196 w 29196"/>
              <a:gd name="connsiteY2" fmla="*/ 0 h 87596"/>
              <a:gd name="connsiteX3" fmla="*/ 0 w 29196"/>
              <a:gd name="connsiteY3" fmla="*/ 87596 h 87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96" h="87596">
                <a:moveTo>
                  <a:pt x="29196" y="0"/>
                </a:moveTo>
                <a:lnTo>
                  <a:pt x="29196" y="0"/>
                </a:lnTo>
                <a:lnTo>
                  <a:pt x="29196" y="0"/>
                </a:lnTo>
                <a:lnTo>
                  <a:pt x="0" y="87596"/>
                </a:lnTo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602039" y="5671658"/>
            <a:ext cx="75732" cy="93207"/>
          </a:xfrm>
          <a:custGeom>
            <a:avLst/>
            <a:gdLst>
              <a:gd name="connsiteX0" fmla="*/ 0 w 75732"/>
              <a:gd name="connsiteY0" fmla="*/ 0 h 93207"/>
              <a:gd name="connsiteX1" fmla="*/ 75732 w 75732"/>
              <a:gd name="connsiteY1" fmla="*/ 0 h 93207"/>
              <a:gd name="connsiteX2" fmla="*/ 75732 w 75732"/>
              <a:gd name="connsiteY2" fmla="*/ 93207 h 93207"/>
              <a:gd name="connsiteX3" fmla="*/ 17476 w 75732"/>
              <a:gd name="connsiteY3" fmla="*/ 81556 h 93207"/>
              <a:gd name="connsiteX4" fmla="*/ 17476 w 75732"/>
              <a:gd name="connsiteY4" fmla="*/ 81556 h 93207"/>
              <a:gd name="connsiteX5" fmla="*/ 17476 w 75732"/>
              <a:gd name="connsiteY5" fmla="*/ 81556 h 93207"/>
              <a:gd name="connsiteX6" fmla="*/ 5825 w 75732"/>
              <a:gd name="connsiteY6" fmla="*/ 52429 h 93207"/>
              <a:gd name="connsiteX7" fmla="*/ 0 w 75732"/>
              <a:gd name="connsiteY7" fmla="*/ 0 h 93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732" h="93207">
                <a:moveTo>
                  <a:pt x="0" y="0"/>
                </a:moveTo>
                <a:lnTo>
                  <a:pt x="75732" y="0"/>
                </a:lnTo>
                <a:lnTo>
                  <a:pt x="75732" y="93207"/>
                </a:lnTo>
                <a:lnTo>
                  <a:pt x="17476" y="81556"/>
                </a:lnTo>
                <a:lnTo>
                  <a:pt x="17476" y="81556"/>
                </a:lnTo>
                <a:lnTo>
                  <a:pt x="17476" y="81556"/>
                </a:lnTo>
                <a:lnTo>
                  <a:pt x="5825" y="5242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375112" y="5379192"/>
            <a:ext cx="1205898" cy="349527"/>
          </a:xfrm>
          <a:custGeom>
            <a:avLst/>
            <a:gdLst>
              <a:gd name="connsiteX0" fmla="*/ 0 w 1205898"/>
              <a:gd name="connsiteY0" fmla="*/ 5826 h 349527"/>
              <a:gd name="connsiteX1" fmla="*/ 1205898 w 1205898"/>
              <a:gd name="connsiteY1" fmla="*/ 0 h 349527"/>
              <a:gd name="connsiteX2" fmla="*/ 1141816 w 1205898"/>
              <a:gd name="connsiteY2" fmla="*/ 122335 h 349527"/>
              <a:gd name="connsiteX3" fmla="*/ 1042781 w 1205898"/>
              <a:gd name="connsiteY3" fmla="*/ 279622 h 349527"/>
              <a:gd name="connsiteX4" fmla="*/ 844711 w 1205898"/>
              <a:gd name="connsiteY4" fmla="*/ 349527 h 349527"/>
              <a:gd name="connsiteX5" fmla="*/ 11651 w 1205898"/>
              <a:gd name="connsiteY5" fmla="*/ 343701 h 349527"/>
              <a:gd name="connsiteX6" fmla="*/ 0 w 1205898"/>
              <a:gd name="connsiteY6" fmla="*/ 5826 h 349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5898" h="349527">
                <a:moveTo>
                  <a:pt x="0" y="5826"/>
                </a:moveTo>
                <a:lnTo>
                  <a:pt x="1205898" y="0"/>
                </a:lnTo>
                <a:lnTo>
                  <a:pt x="1141816" y="122335"/>
                </a:lnTo>
                <a:lnTo>
                  <a:pt x="1042781" y="279622"/>
                </a:lnTo>
                <a:lnTo>
                  <a:pt x="844711" y="349527"/>
                </a:lnTo>
                <a:lnTo>
                  <a:pt x="11651" y="343701"/>
                </a:lnTo>
                <a:lnTo>
                  <a:pt x="0" y="5826"/>
                </a:lnTo>
                <a:close/>
              </a:path>
            </a:pathLst>
          </a:cu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574913" y="5720914"/>
            <a:ext cx="69907" cy="75730"/>
          </a:xfrm>
          <a:custGeom>
            <a:avLst/>
            <a:gdLst>
              <a:gd name="connsiteX0" fmla="*/ 69907 w 69907"/>
              <a:gd name="connsiteY0" fmla="*/ 11651 h 75730"/>
              <a:gd name="connsiteX1" fmla="*/ 69907 w 69907"/>
              <a:gd name="connsiteY1" fmla="*/ 75730 h 75730"/>
              <a:gd name="connsiteX2" fmla="*/ 0 w 69907"/>
              <a:gd name="connsiteY2" fmla="*/ 75730 h 75730"/>
              <a:gd name="connsiteX3" fmla="*/ 0 w 69907"/>
              <a:gd name="connsiteY3" fmla="*/ 0 h 75730"/>
              <a:gd name="connsiteX4" fmla="*/ 69907 w 69907"/>
              <a:gd name="connsiteY4" fmla="*/ 11651 h 75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907" h="75730">
                <a:moveTo>
                  <a:pt x="69907" y="11651"/>
                </a:moveTo>
                <a:lnTo>
                  <a:pt x="69907" y="75730"/>
                </a:lnTo>
                <a:lnTo>
                  <a:pt x="0" y="75730"/>
                </a:lnTo>
                <a:lnTo>
                  <a:pt x="0" y="0"/>
                </a:lnTo>
                <a:lnTo>
                  <a:pt x="69907" y="11651"/>
                </a:lnTo>
                <a:close/>
              </a:path>
            </a:pathLst>
          </a:custGeom>
          <a:solidFill>
            <a:srgbClr val="FFFFF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4561441" y="4968032"/>
            <a:ext cx="501001" cy="413606"/>
          </a:xfrm>
          <a:custGeom>
            <a:avLst/>
            <a:gdLst>
              <a:gd name="connsiteX0" fmla="*/ 0 w 501001"/>
              <a:gd name="connsiteY0" fmla="*/ 0 h 413606"/>
              <a:gd name="connsiteX1" fmla="*/ 5826 w 501001"/>
              <a:gd name="connsiteY1" fmla="*/ 273796 h 413606"/>
              <a:gd name="connsiteX2" fmla="*/ 250501 w 501001"/>
              <a:gd name="connsiteY2" fmla="*/ 273796 h 413606"/>
              <a:gd name="connsiteX3" fmla="*/ 250501 w 501001"/>
              <a:gd name="connsiteY3" fmla="*/ 413606 h 413606"/>
              <a:gd name="connsiteX4" fmla="*/ 314582 w 501001"/>
              <a:gd name="connsiteY4" fmla="*/ 413606 h 413606"/>
              <a:gd name="connsiteX5" fmla="*/ 314582 w 501001"/>
              <a:gd name="connsiteY5" fmla="*/ 174763 h 413606"/>
              <a:gd name="connsiteX6" fmla="*/ 501001 w 501001"/>
              <a:gd name="connsiteY6" fmla="*/ 174763 h 413606"/>
              <a:gd name="connsiteX7" fmla="*/ 501001 w 501001"/>
              <a:gd name="connsiteY7" fmla="*/ 11651 h 413606"/>
              <a:gd name="connsiteX8" fmla="*/ 0 w 501001"/>
              <a:gd name="connsiteY8" fmla="*/ 0 h 413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1001" h="413606">
                <a:moveTo>
                  <a:pt x="0" y="0"/>
                </a:moveTo>
                <a:lnTo>
                  <a:pt x="5826" y="273796"/>
                </a:lnTo>
                <a:lnTo>
                  <a:pt x="250501" y="273796"/>
                </a:lnTo>
                <a:lnTo>
                  <a:pt x="250501" y="413606"/>
                </a:lnTo>
                <a:lnTo>
                  <a:pt x="314582" y="413606"/>
                </a:lnTo>
                <a:lnTo>
                  <a:pt x="314582" y="174763"/>
                </a:lnTo>
                <a:lnTo>
                  <a:pt x="501001" y="174763"/>
                </a:lnTo>
                <a:lnTo>
                  <a:pt x="501001" y="1165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744308" y="3514776"/>
            <a:ext cx="914400" cy="613508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131819" y="3086280"/>
            <a:ext cx="263769" cy="245053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994769" y="2953589"/>
            <a:ext cx="791308" cy="1230923"/>
          </a:xfrm>
          <a:custGeom>
            <a:avLst/>
            <a:gdLst>
              <a:gd name="connsiteX0" fmla="*/ 410308 w 791308"/>
              <a:gd name="connsiteY0" fmla="*/ 0 h 1230923"/>
              <a:gd name="connsiteX1" fmla="*/ 791308 w 791308"/>
              <a:gd name="connsiteY1" fmla="*/ 0 h 1230923"/>
              <a:gd name="connsiteX2" fmla="*/ 791308 w 791308"/>
              <a:gd name="connsiteY2" fmla="*/ 762000 h 1230923"/>
              <a:gd name="connsiteX3" fmla="*/ 517769 w 791308"/>
              <a:gd name="connsiteY3" fmla="*/ 1230923 h 1230923"/>
              <a:gd name="connsiteX4" fmla="*/ 517769 w 791308"/>
              <a:gd name="connsiteY4" fmla="*/ 1230923 h 1230923"/>
              <a:gd name="connsiteX5" fmla="*/ 488462 w 791308"/>
              <a:gd name="connsiteY5" fmla="*/ 1016000 h 1230923"/>
              <a:gd name="connsiteX6" fmla="*/ 0 w 791308"/>
              <a:gd name="connsiteY6" fmla="*/ 1016000 h 1230923"/>
              <a:gd name="connsiteX7" fmla="*/ 0 w 791308"/>
              <a:gd name="connsiteY7" fmla="*/ 1016000 h 1230923"/>
              <a:gd name="connsiteX8" fmla="*/ 29308 w 791308"/>
              <a:gd name="connsiteY8" fmla="*/ 928077 h 1230923"/>
              <a:gd name="connsiteX9" fmla="*/ 468923 w 791308"/>
              <a:gd name="connsiteY9" fmla="*/ 918307 h 1230923"/>
              <a:gd name="connsiteX10" fmla="*/ 410308 w 791308"/>
              <a:gd name="connsiteY10" fmla="*/ 0 h 123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1308" h="1230923">
                <a:moveTo>
                  <a:pt x="410308" y="0"/>
                </a:moveTo>
                <a:lnTo>
                  <a:pt x="791308" y="0"/>
                </a:lnTo>
                <a:lnTo>
                  <a:pt x="791308" y="762000"/>
                </a:lnTo>
                <a:lnTo>
                  <a:pt x="517769" y="1230923"/>
                </a:lnTo>
                <a:lnTo>
                  <a:pt x="517769" y="1230923"/>
                </a:lnTo>
                <a:lnTo>
                  <a:pt x="488462" y="1016000"/>
                </a:lnTo>
                <a:lnTo>
                  <a:pt x="0" y="1016000"/>
                </a:lnTo>
                <a:lnTo>
                  <a:pt x="0" y="1016000"/>
                </a:lnTo>
                <a:lnTo>
                  <a:pt x="29308" y="928077"/>
                </a:lnTo>
                <a:lnTo>
                  <a:pt x="468923" y="918307"/>
                </a:lnTo>
                <a:lnTo>
                  <a:pt x="41030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644820" y="6223025"/>
            <a:ext cx="610605" cy="268111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307862" y="6152470"/>
            <a:ext cx="1277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Parking lots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54549" y="6223025"/>
            <a:ext cx="579517" cy="268111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6084908" y="6149649"/>
            <a:ext cx="2083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University  Buildings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56452" y="478366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lang="en-US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683001" y="553363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3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78779" y="489902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895722" y="306322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57260" y="4085735"/>
            <a:ext cx="838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CCTV</a:t>
            </a:r>
            <a:endParaRPr lang="en-US" sz="2400" dirty="0">
              <a:solidFill>
                <a:srgbClr val="FFFFFF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1757260" y="4826025"/>
            <a:ext cx="388688" cy="36933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2145948" y="4826025"/>
            <a:ext cx="450003" cy="442333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2145948" y="4826025"/>
            <a:ext cx="2172052" cy="369332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2145948" y="4699025"/>
            <a:ext cx="6627621" cy="12700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2145948" y="2646838"/>
            <a:ext cx="4512760" cy="2179187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 flipH="1">
            <a:off x="6658706" y="3373665"/>
            <a:ext cx="495623" cy="457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154332" y="3345444"/>
            <a:ext cx="112890" cy="10122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658707" y="3345444"/>
            <a:ext cx="45719" cy="87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6131819" y="2179662"/>
            <a:ext cx="526887" cy="103119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426327" y="1781132"/>
            <a:ext cx="1387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security gate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-451561" y="229638"/>
            <a:ext cx="10075335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rgbClr val="FFFFFF"/>
                </a:solidFill>
              </a:rPr>
              <a:t>CCTV and Parking Lot Thefts at Surrey </a:t>
            </a:r>
            <a:r>
              <a:rPr lang="en-US" sz="3600" dirty="0" smtClean="0">
                <a:solidFill>
                  <a:srgbClr val="FFFFFF"/>
                </a:solidFill>
              </a:rPr>
              <a:t>University  </a:t>
            </a:r>
            <a:r>
              <a:rPr lang="en-US" dirty="0" smtClean="0">
                <a:solidFill>
                  <a:srgbClr val="FFFFFF"/>
                </a:solidFill>
              </a:rPr>
              <a:t/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sz="3200" dirty="0" smtClean="0">
                <a:solidFill>
                  <a:srgbClr val="FFFFFF"/>
                </a:solidFill>
              </a:rPr>
              <a:t>(Poyner 1997)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7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56256" y="0"/>
            <a:ext cx="2133600" cy="365125"/>
          </a:xfrm>
        </p:spPr>
        <p:txBody>
          <a:bodyPr/>
          <a:lstStyle/>
          <a:p>
            <a:r>
              <a:rPr lang="en-US" sz="3200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00510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58391" y="0"/>
            <a:ext cx="2133600" cy="365125"/>
          </a:xfrm>
        </p:spPr>
        <p:txBody>
          <a:bodyPr/>
          <a:lstStyle/>
          <a:p>
            <a:fld id="{383A230C-B52D-1C43-8352-174C0CDD6DE3}" type="slidenum">
              <a:rPr lang="en-US" sz="3200" smtClean="0">
                <a:solidFill>
                  <a:srgbClr val="FFFFFF"/>
                </a:solidFill>
                <a:latin typeface="Calibri"/>
                <a:cs typeface="Calibri"/>
              </a:rPr>
              <a:t>8</a:t>
            </a:fld>
            <a:endParaRPr lang="en-US" sz="32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7269" y="-622946"/>
            <a:ext cx="8582527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solidFill>
                  <a:srgbClr val="FFFFFF"/>
                </a:solidFill>
              </a:rPr>
              <a:t>Sutherland’s admonition to study criminality, not crime 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2067780"/>
            <a:ext cx="8915400" cy="414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FFFF"/>
                </a:solidFill>
                <a:latin typeface="+mn-lt"/>
              </a:rPr>
              <a:t>“</a:t>
            </a:r>
            <a:r>
              <a:rPr lang="en-US" sz="2400" dirty="0">
                <a:solidFill>
                  <a:srgbClr val="FFFFFF"/>
                </a:solidFill>
                <a:latin typeface="+mn-lt"/>
              </a:rPr>
              <a:t>The problem in criminology is to explain the criminality of behavior, not the behavior, as such” (page </a:t>
            </a:r>
            <a:r>
              <a:rPr lang="en-US" sz="2400" dirty="0" smtClean="0">
                <a:solidFill>
                  <a:srgbClr val="FFFFFF"/>
                </a:solidFill>
                <a:latin typeface="+mn-lt"/>
              </a:rPr>
              <a:t>4)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FFFFF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FFFF"/>
                </a:solidFill>
                <a:latin typeface="+mn-lt"/>
              </a:rPr>
              <a:t>“The </a:t>
            </a:r>
            <a:r>
              <a:rPr lang="en-US" sz="2400" dirty="0">
                <a:solidFill>
                  <a:srgbClr val="FFFFFF"/>
                </a:solidFill>
                <a:latin typeface="+mn-lt"/>
              </a:rPr>
              <a:t>situation operates in many ways, of which perhaps the least important is the provision of </a:t>
            </a:r>
            <a:r>
              <a:rPr lang="en-US" sz="2400" dirty="0" smtClean="0">
                <a:solidFill>
                  <a:srgbClr val="FFFFFF"/>
                </a:solidFill>
                <a:latin typeface="+mn-lt"/>
              </a:rPr>
              <a:t>an </a:t>
            </a:r>
            <a:r>
              <a:rPr lang="en-US" sz="2400" dirty="0">
                <a:solidFill>
                  <a:srgbClr val="FFFFFF"/>
                </a:solidFill>
                <a:latin typeface="+mn-lt"/>
              </a:rPr>
              <a:t>opportunity for a criminal act” </a:t>
            </a:r>
            <a:endParaRPr lang="en-US" sz="2400" dirty="0" smtClean="0">
              <a:solidFill>
                <a:srgbClr val="FFFFFF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FFFF"/>
                </a:solidFill>
                <a:latin typeface="+mn-lt"/>
              </a:rPr>
              <a:t>(page </a:t>
            </a:r>
            <a:r>
              <a:rPr lang="en-US" sz="2400" dirty="0">
                <a:solidFill>
                  <a:srgbClr val="FFFFFF"/>
                </a:solidFill>
                <a:latin typeface="+mn-lt"/>
              </a:rPr>
              <a:t>5). </a:t>
            </a:r>
            <a:endParaRPr lang="en-US" sz="2400" dirty="0" smtClean="0">
              <a:solidFill>
                <a:srgbClr val="FFFFFF"/>
              </a:solidFill>
              <a:latin typeface="+mn-lt"/>
            </a:endParaRP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FFFF"/>
                </a:solidFill>
                <a:latin typeface="+mn-lt"/>
              </a:rPr>
              <a:t>Sutherland, E. (1947). </a:t>
            </a:r>
            <a:r>
              <a:rPr lang="en-US" sz="2400" i="1" dirty="0" smtClean="0">
                <a:solidFill>
                  <a:srgbClr val="FFFFFF"/>
                </a:solidFill>
                <a:latin typeface="+mn-lt"/>
              </a:rPr>
              <a:t>Principles </a:t>
            </a:r>
            <a:r>
              <a:rPr lang="en-US" sz="2400" i="1" dirty="0">
                <a:solidFill>
                  <a:srgbClr val="FFFFFF"/>
                </a:solidFill>
                <a:latin typeface="+mn-lt"/>
              </a:rPr>
              <a:t>of Criminology </a:t>
            </a:r>
            <a:r>
              <a:rPr lang="en-US" sz="2400" dirty="0">
                <a:solidFill>
                  <a:srgbClr val="FFFFFF"/>
                </a:solidFill>
                <a:latin typeface="+mn-lt"/>
              </a:rPr>
              <a:t>(3rd </a:t>
            </a:r>
            <a:r>
              <a:rPr lang="en-US" sz="2400" dirty="0" smtClean="0">
                <a:solidFill>
                  <a:srgbClr val="FFFFFF"/>
                </a:solidFill>
                <a:latin typeface="+mn-lt"/>
              </a:rPr>
              <a:t>edition)</a:t>
            </a:r>
            <a:endParaRPr lang="en-US" sz="24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92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82035" y="0"/>
            <a:ext cx="2133600" cy="365125"/>
          </a:xfrm>
        </p:spPr>
        <p:txBody>
          <a:bodyPr/>
          <a:lstStyle/>
          <a:p>
            <a:fld id="{383A230C-B52D-1C43-8352-174C0CDD6DE3}" type="slidenum">
              <a:rPr lang="en-US" sz="3200" smtClean="0">
                <a:solidFill>
                  <a:srgbClr val="FFFFFF"/>
                </a:solidFill>
                <a:latin typeface="Calibri"/>
                <a:cs typeface="Calibri"/>
              </a:rPr>
              <a:t>9</a:t>
            </a:fld>
            <a:endParaRPr lang="en-US" sz="32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FF"/>
                </a:solidFill>
                <a:latin typeface="+mj-lt"/>
              </a:rPr>
              <a:t>The Fundamental Attribution Error </a:t>
            </a:r>
            <a:endParaRPr lang="en-US" sz="40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6680" y="1429383"/>
            <a:ext cx="8686800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>
              <a:spcBef>
                <a:spcPct val="20000"/>
              </a:spcBef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</a:rPr>
              <a:t>Following </a:t>
            </a:r>
            <a:r>
              <a:rPr lang="en-US" sz="2400" dirty="0">
                <a:solidFill>
                  <a:srgbClr val="FFFFFF"/>
                </a:solidFill>
              </a:rPr>
              <a:t>Kurt Lewin, </a:t>
            </a:r>
            <a:r>
              <a:rPr lang="en-US" sz="2400" dirty="0" err="1">
                <a:solidFill>
                  <a:srgbClr val="FFFFFF"/>
                </a:solidFill>
              </a:rPr>
              <a:t>Nisbett</a:t>
            </a:r>
            <a:r>
              <a:rPr lang="en-US" sz="2400" dirty="0">
                <a:solidFill>
                  <a:srgbClr val="FFFFFF"/>
                </a:solidFill>
              </a:rPr>
              <a:t> and Ross (1980) and other social psychologists described </a:t>
            </a:r>
            <a:r>
              <a:rPr lang="en-US" sz="2400" b="1" dirty="0">
                <a:solidFill>
                  <a:srgbClr val="FFFFFF"/>
                </a:solidFill>
              </a:rPr>
              <a:t>the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b="1" dirty="0">
                <a:solidFill>
                  <a:srgbClr val="FFFFFF"/>
                </a:solidFill>
              </a:rPr>
              <a:t>fundamental attribution error</a:t>
            </a:r>
            <a:r>
              <a:rPr lang="en-US" sz="2400" dirty="0">
                <a:solidFill>
                  <a:srgbClr val="FFFFFF"/>
                </a:solidFill>
              </a:rPr>
              <a:t> in a series of </a:t>
            </a:r>
            <a:r>
              <a:rPr lang="en-US" sz="2400" dirty="0" smtClean="0">
                <a:solidFill>
                  <a:srgbClr val="FFFFFF"/>
                </a:solidFill>
              </a:rPr>
              <a:t>experiments </a:t>
            </a:r>
            <a:r>
              <a:rPr lang="en-US" sz="2400" dirty="0">
                <a:solidFill>
                  <a:srgbClr val="FFFFFF"/>
                </a:solidFill>
              </a:rPr>
              <a:t>conducted in the 1970s. </a:t>
            </a:r>
          </a:p>
          <a:p>
            <a:pPr marL="342900" lvl="0" indent="-342900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FF"/>
                </a:solidFill>
              </a:rPr>
              <a:t>The fundamental attribution error is the </a:t>
            </a:r>
            <a:r>
              <a:rPr lang="en-US" sz="2400" dirty="0">
                <a:solidFill>
                  <a:srgbClr val="FFFFFF"/>
                </a:solidFill>
              </a:rPr>
              <a:t>pervasive human habit of overstating the role of the person and underestimating the role of the situation in explaining people’s behavior. </a:t>
            </a:r>
          </a:p>
          <a:p>
            <a:pPr marL="342900" lvl="0" indent="-342900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</a:rPr>
              <a:t>Pease and Laycock (2012) have described a pernicious wrinkle of the error: </a:t>
            </a:r>
            <a:r>
              <a:rPr lang="en-US" sz="2400" dirty="0" smtClean="0">
                <a:solidFill>
                  <a:srgbClr val="FFFFFF"/>
                </a:solidFill>
              </a:rPr>
              <a:t>we do not apply it to our </a:t>
            </a:r>
            <a:r>
              <a:rPr lang="en-US" sz="2400" dirty="0">
                <a:solidFill>
                  <a:srgbClr val="FFFFFF"/>
                </a:solidFill>
              </a:rPr>
              <a:t>own behavior! </a:t>
            </a:r>
          </a:p>
          <a:p>
            <a:pPr marL="342900" lvl="0" indent="-342900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FF"/>
                </a:solidFill>
              </a:rPr>
              <a:t>They </a:t>
            </a:r>
            <a:r>
              <a:rPr lang="en-US" sz="2400" dirty="0">
                <a:solidFill>
                  <a:srgbClr val="FFFFFF"/>
                </a:solidFill>
              </a:rPr>
              <a:t>explain: “We are happy to acknowledge situational determinants of our own peccadilloes. I am bad tempered because I slept badly. He is bad tempered because he is that sort of person.” </a:t>
            </a:r>
          </a:p>
        </p:txBody>
      </p:sp>
    </p:spTree>
    <p:extLst>
      <p:ext uri="{BB962C8B-B14F-4D97-AF65-F5344CB8AC3E}">
        <p14:creationId xmlns:p14="http://schemas.microsoft.com/office/powerpoint/2010/main" val="45032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1014</Words>
  <Application>Microsoft Office PowerPoint</Application>
  <PresentationFormat>On-screen Show (4:3)</PresentationFormat>
  <Paragraphs>200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RUTGERS</vt:lpstr>
      <vt:lpstr>Absconding Rates of Training Schools For Senior Boys South-West England (1964 and 1966)</vt:lpstr>
      <vt:lpstr>Kurt Lewin (1936)</vt:lpstr>
      <vt:lpstr>Suicides in England and Wales Clarke and Mayhew, 1988</vt:lpstr>
      <vt:lpstr> 200+ evaluated SCP case studies (See www.popcenter.org)   </vt:lpstr>
      <vt:lpstr>PowerPoint Presentation</vt:lpstr>
      <vt:lpstr>PowerPoint Presentation</vt:lpstr>
      <vt:lpstr>PowerPoint Presentation</vt:lpstr>
      <vt:lpstr>The Fundamental Attribution Error </vt:lpstr>
      <vt:lpstr>PowerPoint Presentation</vt:lpstr>
      <vt:lpstr>Avalanche of Increased Security</vt:lpstr>
      <vt:lpstr>Even More Security</vt:lpstr>
    </vt:vector>
  </TitlesOfParts>
  <Company>Center for Law and Justice - Rutgers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RUTGERS</dc:title>
  <dc:creator>Justin Kurland</dc:creator>
  <cp:lastModifiedBy>rclarke</cp:lastModifiedBy>
  <cp:revision>22</cp:revision>
  <cp:lastPrinted>2015-06-14T14:02:05Z</cp:lastPrinted>
  <dcterms:created xsi:type="dcterms:W3CDTF">2015-06-01T15:47:10Z</dcterms:created>
  <dcterms:modified xsi:type="dcterms:W3CDTF">2015-06-14T14:04:03Z</dcterms:modified>
</cp:coreProperties>
</file>